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3" r:id="rId3"/>
    <p:sldId id="256" r:id="rId4"/>
    <p:sldId id="265" r:id="rId5"/>
    <p:sldId id="257" r:id="rId6"/>
    <p:sldId id="258" r:id="rId7"/>
    <p:sldId id="259" r:id="rId8"/>
    <p:sldId id="260" r:id="rId9"/>
    <p:sldId id="261" r:id="rId10"/>
    <p:sldId id="262" r:id="rId11"/>
    <p:sldId id="263" r:id="rId12"/>
    <p:sldId id="264" r:id="rId13"/>
    <p:sldId id="271"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0" cap="none" dirty="0">
                <a:solidFill>
                  <a:srgbClr val="000000"/>
                </a:solidFill>
              </a:rPr>
              <a:t>E-Content Description </a:t>
            </a:r>
            <a:br>
              <a:rPr lang="en-US" sz="3600" b="0" cap="none" dirty="0">
                <a:solidFill>
                  <a:srgbClr val="000000"/>
                </a:solidFill>
              </a:rPr>
            </a:br>
            <a:r>
              <a:rPr lang="en-US" sz="3600" b="0" cap="none" dirty="0">
                <a:solidFill>
                  <a:srgbClr val="000000"/>
                </a:solidFill>
              </a:rPr>
              <a:t>Name of School / College: M A Rangoonwala Institute of Hotel Management and Research</a:t>
            </a:r>
            <a:r>
              <a:rPr lang="en-US" sz="6000" dirty="0" smtClean="0"/>
              <a:t/>
            </a:r>
            <a:br>
              <a:rPr lang="en-US" sz="6000"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5" name="Text Placeholder 4"/>
          <p:cNvSpPr>
            <a:spLocks noGrp="1"/>
          </p:cNvSpPr>
          <p:nvPr>
            <p:ph type="body" idx="1"/>
          </p:nvPr>
        </p:nvSpPr>
        <p:spPr>
          <a:xfrm>
            <a:off x="722313" y="1600199"/>
            <a:ext cx="7772400" cy="2806701"/>
          </a:xfrm>
        </p:spPr>
        <p:txBody>
          <a:bodyPr>
            <a:normAutofit lnSpcReduction="10000"/>
          </a:bodyPr>
          <a:lstStyle/>
          <a:p>
            <a:r>
              <a:rPr lang="en-US" sz="5100" dirty="0">
                <a:solidFill>
                  <a:schemeClr val="tx1"/>
                </a:solidFill>
              </a:rPr>
              <a:t>Maharashtra Cosmopolitan </a:t>
            </a:r>
            <a:br>
              <a:rPr lang="en-US" sz="5100" dirty="0">
                <a:solidFill>
                  <a:schemeClr val="tx1"/>
                </a:solidFill>
              </a:rPr>
            </a:br>
            <a:r>
              <a:rPr lang="en-US" sz="5100" dirty="0">
                <a:solidFill>
                  <a:schemeClr val="tx1"/>
                </a:solidFill>
              </a:rPr>
              <a:t>Education Society’s</a:t>
            </a:r>
            <a:br>
              <a:rPr lang="en-US" sz="5100" dirty="0">
                <a:solidFill>
                  <a:schemeClr val="tx1"/>
                </a:solidFill>
              </a:rPr>
            </a:br>
            <a:r>
              <a:rPr lang="en-US" sz="5100" dirty="0" err="1">
                <a:solidFill>
                  <a:schemeClr val="tx1"/>
                </a:solidFill>
              </a:rPr>
              <a:t>Azam</a:t>
            </a:r>
            <a:r>
              <a:rPr lang="en-US" sz="5100" dirty="0">
                <a:solidFill>
                  <a:schemeClr val="tx1"/>
                </a:solidFill>
              </a:rPr>
              <a:t> Campus Pune 411001</a:t>
            </a:r>
            <a:r>
              <a:rPr lang="en-US" sz="4000" dirty="0">
                <a:solidFill>
                  <a:schemeClr val="tx1"/>
                </a:solidFill>
              </a:rPr>
              <a:t/>
            </a:r>
            <a:br>
              <a:rPr lang="en-US" sz="4000" dirty="0">
                <a:solidFill>
                  <a:schemeClr val="tx1"/>
                </a:solidFill>
              </a:rPr>
            </a:br>
            <a:endParaRPr lang="en-US" sz="4000" dirty="0">
              <a:solidFill>
                <a:schemeClr val="tx1"/>
              </a:solidFill>
            </a:endParaRPr>
          </a:p>
        </p:txBody>
      </p:sp>
      <p:pic>
        <p:nvPicPr>
          <p:cNvPr id="4" name="Picture 3"/>
          <p:cNvPicPr>
            <a:picLocks noChangeAspect="1"/>
          </p:cNvPicPr>
          <p:nvPr/>
        </p:nvPicPr>
        <p:blipFill>
          <a:blip r:embed="rId2"/>
          <a:stretch>
            <a:fillRect/>
          </a:stretch>
        </p:blipFill>
        <p:spPr>
          <a:xfrm>
            <a:off x="228600" y="228600"/>
            <a:ext cx="8229600" cy="1371599"/>
          </a:xfrm>
          <a:prstGeom prst="rect">
            <a:avLst/>
          </a:prstGeom>
        </p:spPr>
      </p:pic>
    </p:spTree>
    <p:extLst>
      <p:ext uri="{BB962C8B-B14F-4D97-AF65-F5344CB8AC3E}">
        <p14:creationId xmlns:p14="http://schemas.microsoft.com/office/powerpoint/2010/main" val="163801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Microphone </a:t>
            </a:r>
            <a:r>
              <a:rPr lang="en-US" dirty="0" smtClean="0"/>
              <a:t>Mixers</a:t>
            </a:r>
            <a:endParaRPr lang="en-US" dirty="0"/>
          </a:p>
        </p:txBody>
      </p:sp>
      <p:sp>
        <p:nvSpPr>
          <p:cNvPr id="3" name="Content Placeholder 2"/>
          <p:cNvSpPr>
            <a:spLocks noGrp="1"/>
          </p:cNvSpPr>
          <p:nvPr>
            <p:ph idx="1"/>
          </p:nvPr>
        </p:nvSpPr>
        <p:spPr/>
        <p:txBody>
          <a:bodyPr/>
          <a:lstStyle/>
          <a:p>
            <a:r>
              <a:rPr lang="en-US" dirty="0" smtClean="0"/>
              <a:t>Microphone </a:t>
            </a:r>
            <a:r>
              <a:rPr lang="en-US" dirty="0"/>
              <a:t>mixers, or mixers, are used when multiple microphones and/or audio devices are connected to powered speakers.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497420"/>
            <a:ext cx="3695700" cy="230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07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Podiums</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a:t>includes a built-in microphone)</a:t>
            </a:r>
          </a:p>
          <a:p>
            <a:r>
              <a:rPr lang="en-US" dirty="0"/>
              <a:t>All classrooms already have a metal table-top lectern. Podiums can be requested for larger lecture halls or special events in an event space.</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913909"/>
            <a:ext cx="2286000" cy="218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41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and cleaning of overhead projector, slide projector, LCD and power point presentation units</a:t>
            </a:r>
          </a:p>
        </p:txBody>
      </p:sp>
      <p:sp>
        <p:nvSpPr>
          <p:cNvPr id="3" name="Content Placeholder 2"/>
          <p:cNvSpPr>
            <a:spLocks noGrp="1"/>
          </p:cNvSpPr>
          <p:nvPr>
            <p:ph idx="1"/>
          </p:nvPr>
        </p:nvSpPr>
        <p:spPr/>
        <p:txBody>
          <a:bodyPr/>
          <a:lstStyle/>
          <a:p>
            <a:r>
              <a:rPr lang="en-US" dirty="0"/>
              <a:t>Overhead Projectors:</a:t>
            </a:r>
          </a:p>
          <a:p>
            <a:r>
              <a:rPr lang="en-US" dirty="0" smtClean="0"/>
              <a:t>Slide </a:t>
            </a:r>
            <a:r>
              <a:rPr lang="en-US" dirty="0"/>
              <a:t>projector </a:t>
            </a:r>
            <a:endParaRPr lang="en-US" dirty="0" smtClean="0"/>
          </a:p>
          <a:p>
            <a:r>
              <a:rPr lang="en-US" dirty="0"/>
              <a:t>LCD </a:t>
            </a:r>
            <a:r>
              <a:rPr lang="en-US" dirty="0" smtClean="0"/>
              <a:t>Projector</a:t>
            </a:r>
          </a:p>
          <a:p>
            <a:r>
              <a:rPr lang="en-US" dirty="0"/>
              <a:t>Maintenance of computers</a:t>
            </a:r>
            <a:r>
              <a:rPr lang="en-US" dirty="0" smtClean="0"/>
              <a:t>:</a:t>
            </a:r>
          </a:p>
          <a:p>
            <a:r>
              <a:rPr lang="en-US" dirty="0" smtClean="0"/>
              <a:t>Laptop users</a:t>
            </a:r>
          </a:p>
          <a:p>
            <a:r>
              <a:rPr lang="en-US" dirty="0"/>
              <a:t>Printer</a:t>
            </a:r>
          </a:p>
        </p:txBody>
      </p:sp>
    </p:spTree>
    <p:extLst>
      <p:ext uri="{BB962C8B-B14F-4D97-AF65-F5344CB8AC3E}">
        <p14:creationId xmlns:p14="http://schemas.microsoft.com/office/powerpoint/2010/main" val="60019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Sensors</a:t>
            </a:r>
          </a:p>
        </p:txBody>
      </p:sp>
      <p:sp>
        <p:nvSpPr>
          <p:cNvPr id="3" name="Content Placeholder 2"/>
          <p:cNvSpPr>
            <a:spLocks noGrp="1"/>
          </p:cNvSpPr>
          <p:nvPr>
            <p:ph idx="1"/>
          </p:nvPr>
        </p:nvSpPr>
        <p:spPr/>
        <p:txBody>
          <a:bodyPr/>
          <a:lstStyle/>
          <a:p>
            <a:r>
              <a:rPr lang="en-US" dirty="0"/>
              <a:t>In the broadest definition, a sensor is an electronic component, module, or subsystem whose purpose is to detect events or changes in its environment and send the information to other electronics, frequently a computer processor. A sensor is always used with other electronics, whether as simple as a light or as complex as a computer.</a:t>
            </a:r>
          </a:p>
        </p:txBody>
      </p:sp>
    </p:spTree>
    <p:extLst>
      <p:ext uri="{BB962C8B-B14F-4D97-AF65-F5344CB8AC3E}">
        <p14:creationId xmlns:p14="http://schemas.microsoft.com/office/powerpoint/2010/main" val="371267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2"/>
          <p:cNvSpPr>
            <a:spLocks noGrp="1"/>
          </p:cNvSpPr>
          <p:nvPr>
            <p:ph idx="1"/>
          </p:nvPr>
        </p:nvSpPr>
        <p:spPr/>
        <p:txBody>
          <a:bodyPr/>
          <a:lstStyle/>
          <a:p>
            <a:r>
              <a:rPr lang="en-US" dirty="0"/>
              <a:t>Speed </a:t>
            </a:r>
            <a:r>
              <a:rPr lang="en-US" dirty="0" smtClean="0"/>
              <a:t>Sensor</a:t>
            </a:r>
          </a:p>
          <a:p>
            <a:r>
              <a:rPr lang="en-US" dirty="0"/>
              <a:t>Temperature </a:t>
            </a:r>
            <a:r>
              <a:rPr lang="en-US" dirty="0" smtClean="0"/>
              <a:t>Sensor</a:t>
            </a:r>
          </a:p>
          <a:p>
            <a:r>
              <a:rPr lang="en-US" dirty="0"/>
              <a:t>Passive Infrared </a:t>
            </a:r>
            <a:r>
              <a:rPr lang="en-US" dirty="0" smtClean="0"/>
              <a:t>Sensor</a:t>
            </a:r>
          </a:p>
          <a:p>
            <a:r>
              <a:rPr lang="en-US" dirty="0"/>
              <a:t>Ultrasonic Sensor</a:t>
            </a:r>
          </a:p>
        </p:txBody>
      </p:sp>
    </p:spTree>
    <p:extLst>
      <p:ext uri="{BB962C8B-B14F-4D97-AF65-F5344CB8AC3E}">
        <p14:creationId xmlns:p14="http://schemas.microsoft.com/office/powerpoint/2010/main" val="88791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 Systems. (Elevators, Escalators)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1628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31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2296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76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467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04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8077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49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781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76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8" name="Content Placeholder 7"/>
          <p:cNvSpPr>
            <a:spLocks noGrp="1"/>
          </p:cNvSpPr>
          <p:nvPr>
            <p:ph sz="half" idx="2"/>
          </p:nvPr>
        </p:nvSpPr>
        <p:spPr/>
        <p:txBody>
          <a:bodyPr/>
          <a:lstStyle/>
          <a:p>
            <a:endParaRPr lang="en-US"/>
          </a:p>
        </p:txBody>
      </p:sp>
      <p:sp>
        <p:nvSpPr>
          <p:cNvPr id="4100" name="Footer Placeholder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M A Rangoonwala IHMRP</a:t>
            </a:r>
          </a:p>
        </p:txBody>
      </p:sp>
      <p:graphicFrame>
        <p:nvGraphicFramePr>
          <p:cNvPr id="5" name="Table 4"/>
          <p:cNvGraphicFramePr>
            <a:graphicFrameLocks noGrp="1"/>
          </p:cNvGraphicFramePr>
          <p:nvPr>
            <p:extLst>
              <p:ext uri="{D42A27DB-BD31-4B8C-83A1-F6EECF244321}">
                <p14:modId xmlns:p14="http://schemas.microsoft.com/office/powerpoint/2010/main" val="3497385009"/>
              </p:ext>
            </p:extLst>
          </p:nvPr>
        </p:nvGraphicFramePr>
        <p:xfrm>
          <a:off x="152400" y="228600"/>
          <a:ext cx="8458200" cy="6502146"/>
        </p:xfrm>
        <a:graphic>
          <a:graphicData uri="http://schemas.openxmlformats.org/drawingml/2006/table">
            <a:tbl>
              <a:tblPr firstRow="1" firstCol="1" bandRow="1"/>
              <a:tblGrid>
                <a:gridCol w="4160022"/>
                <a:gridCol w="4298178"/>
              </a:tblGrid>
              <a:tr h="841163">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Name and Designation of content creator /Producer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Assoc. Prof Imran Sayyed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8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Title of E content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Audio visual equipment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8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Theory/practical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8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Title and No of Module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Audio visual equipment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163">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Title and code of Paper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The Science of Hotel Engineering</a:t>
                      </a:r>
                    </a:p>
                    <a:p>
                      <a:pPr marL="0" marR="0">
                        <a:lnSpc>
                          <a:spcPct val="115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Subject Code : HS 206</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8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Broad Subject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Engineering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8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Course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BScHS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8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Class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8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Semester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Third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8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University /Board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SPPU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8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Date of Content Creation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aseline="0" dirty="0" smtClean="0">
                          <a:effectLst/>
                          <a:latin typeface="Calibri" panose="020F0502020204030204" pitchFamily="34" charset="0"/>
                          <a:ea typeface="Calibri" panose="020F0502020204030204" pitchFamily="34" charset="0"/>
                          <a:cs typeface="Times New Roman" panose="02020603050405020304" pitchFamily="18" charset="0"/>
                        </a:rPr>
                        <a:t>3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Jan </a:t>
                      </a:r>
                      <a:r>
                        <a:rPr lang="en-US" sz="2400" dirty="0">
                          <a:effectLst/>
                          <a:latin typeface="Calibri" panose="020F0502020204030204" pitchFamily="34" charset="0"/>
                          <a:ea typeface="Calibri" panose="020F0502020204030204" pitchFamily="34" charset="0"/>
                          <a:cs typeface="Times New Roman" panose="02020603050405020304" pitchFamily="18" charset="0"/>
                        </a:rPr>
                        <a:t>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163">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Name of Reviewer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HOD/Principal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Imran Sayyed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6521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391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49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391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94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239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650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752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897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924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105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153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002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9248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8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153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187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stretch>
            <a:fillRect/>
          </a:stretch>
        </p:blipFill>
        <p:spPr bwMode="auto">
          <a:xfrm>
            <a:off x="122830" y="274638"/>
            <a:ext cx="9192793" cy="60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41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Various audio visual equipment used in hotel</a:t>
            </a:r>
          </a:p>
        </p:txBody>
      </p:sp>
      <p:sp>
        <p:nvSpPr>
          <p:cNvPr id="5" name="Content Placeholder 4"/>
          <p:cNvSpPr>
            <a:spLocks noGrp="1"/>
          </p:cNvSpPr>
          <p:nvPr>
            <p:ph idx="1"/>
          </p:nvPr>
        </p:nvSpPr>
        <p:spPr/>
        <p:txBody>
          <a:bodyPr>
            <a:normAutofit fontScale="77500" lnSpcReduction="20000"/>
          </a:bodyPr>
          <a:lstStyle/>
          <a:p>
            <a:r>
              <a:rPr lang="en-US" dirty="0"/>
              <a:t>Audiovisual (AV) means possessing both a sound and a visual component, such as slide-tape presentations, films, television programs, church services and live theater productions.</a:t>
            </a:r>
          </a:p>
          <a:p>
            <a:r>
              <a:rPr lang="en-US" dirty="0"/>
              <a:t>Audiovisual service providers frequently offer web streaming, video conferencing and live broadcast services. </a:t>
            </a:r>
          </a:p>
          <a:p>
            <a:r>
              <a:rPr lang="en-US" dirty="0"/>
              <a:t>Computer-based audiovisual equipment is often used in education, with many schools and universities installing projection equipment and using interactive whiteboard technology.</a:t>
            </a:r>
          </a:p>
          <a:p>
            <a:r>
              <a:rPr lang="en-US" dirty="0"/>
              <a:t>Another audiovisual expression is the visual presentation of sound (visual music).</a:t>
            </a:r>
          </a:p>
          <a:p>
            <a:endParaRPr lang="en-US" dirty="0"/>
          </a:p>
        </p:txBody>
      </p:sp>
    </p:spTree>
    <p:extLst>
      <p:ext uri="{BB962C8B-B14F-4D97-AF65-F5344CB8AC3E}">
        <p14:creationId xmlns:p14="http://schemas.microsoft.com/office/powerpoint/2010/main" val="1193228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Various audio visual equipment used in hotel</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955096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67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LCD Projector </a:t>
            </a:r>
          </a:p>
          <a:p>
            <a:r>
              <a:rPr lang="en-US" dirty="0"/>
              <a:t>6x8 or 7x10 Fast Fold Professional Screen</a:t>
            </a:r>
          </a:p>
          <a:p>
            <a:r>
              <a:rPr lang="en-US" dirty="0"/>
              <a:t>Black Velour Drape (behind podium)</a:t>
            </a:r>
          </a:p>
          <a:p>
            <a:r>
              <a:rPr lang="en-US" dirty="0"/>
              <a:t>Wireless </a:t>
            </a:r>
            <a:r>
              <a:rPr lang="en-US" dirty="0" smtClean="0"/>
              <a:t>Microphone</a:t>
            </a:r>
            <a:endParaRPr lang="en-US" dirty="0"/>
          </a:p>
          <a:p>
            <a:r>
              <a:rPr lang="en-US" dirty="0"/>
              <a:t>Wireless Handheld Audience Q&amp;A Microphone</a:t>
            </a:r>
          </a:p>
          <a:p>
            <a:r>
              <a:rPr lang="en-US" dirty="0"/>
              <a:t>Wireless </a:t>
            </a:r>
            <a:r>
              <a:rPr lang="en-US" dirty="0" err="1"/>
              <a:t>Powerpoint</a:t>
            </a:r>
            <a:r>
              <a:rPr lang="en-US" dirty="0"/>
              <a:t> Advancer Remote w/laser pointer</a:t>
            </a:r>
          </a:p>
          <a:p>
            <a:r>
              <a:rPr lang="en-US" dirty="0"/>
              <a:t>Computer Audio Patch</a:t>
            </a:r>
          </a:p>
          <a:p>
            <a:r>
              <a:rPr lang="en-US" dirty="0"/>
              <a:t>Skirted cart and all necessary cabling</a:t>
            </a:r>
          </a:p>
        </p:txBody>
      </p:sp>
    </p:spTree>
    <p:extLst>
      <p:ext uri="{BB962C8B-B14F-4D97-AF65-F5344CB8AC3E}">
        <p14:creationId xmlns:p14="http://schemas.microsoft.com/office/powerpoint/2010/main" val="1062919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LCD Projector</a:t>
            </a:r>
          </a:p>
        </p:txBody>
      </p:sp>
      <p:sp>
        <p:nvSpPr>
          <p:cNvPr id="3" name="Content Placeholder 2"/>
          <p:cNvSpPr>
            <a:spLocks noGrp="1"/>
          </p:cNvSpPr>
          <p:nvPr>
            <p:ph idx="1"/>
          </p:nvPr>
        </p:nvSpPr>
        <p:spPr/>
        <p:txBody>
          <a:bodyPr>
            <a:normAutofit fontScale="77500" lnSpcReduction="20000"/>
          </a:bodyPr>
          <a:lstStyle/>
          <a:p>
            <a:r>
              <a:rPr lang="en-US" dirty="0"/>
              <a:t>An LCD projector is a type of video projector for displaying video, images or computer data on a screen or other flat surface. It is a modern equivalent of the slide projector or overhead projector. To display images, LCD (liquid-crystal display) projectors typically send light from a metal-halide lamp through a prism or series of dichroic filters that separates light to three polysilicon panels – one each for the red, green and blue components of the video signal. As polarized light passes through the panels (combination of polarizer, LCD panel and analyzer), individual pixels can be opened to allow light to pass or closed to block the light. The combination of open and closed pixels can produce a wide range of colors and shades in the projected image.</a:t>
            </a:r>
          </a:p>
        </p:txBody>
      </p:sp>
    </p:spTree>
    <p:extLst>
      <p:ext uri="{BB962C8B-B14F-4D97-AF65-F5344CB8AC3E}">
        <p14:creationId xmlns:p14="http://schemas.microsoft.com/office/powerpoint/2010/main" val="255317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Data </a:t>
            </a:r>
            <a:r>
              <a:rPr lang="en-US" b="1" dirty="0" smtClean="0"/>
              <a:t>projectors</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smtClean="0"/>
              <a:t>These </a:t>
            </a:r>
            <a:r>
              <a:rPr lang="en-US" dirty="0"/>
              <a:t>are used to project an image from:</a:t>
            </a:r>
          </a:p>
          <a:p>
            <a:pPr lvl="0" fontAlgn="base"/>
            <a:r>
              <a:rPr lang="en-US" dirty="0"/>
              <a:t>Classroom computer</a:t>
            </a:r>
          </a:p>
          <a:p>
            <a:pPr lvl="0" fontAlgn="base"/>
            <a:r>
              <a:rPr lang="en-US" dirty="0"/>
              <a:t>Document camera</a:t>
            </a:r>
          </a:p>
          <a:p>
            <a:pPr lvl="0" fontAlgn="base"/>
            <a:r>
              <a:rPr lang="en-US" dirty="0"/>
              <a:t>Laptop</a:t>
            </a:r>
          </a:p>
          <a:p>
            <a:pPr lvl="0" fontAlgn="base"/>
            <a:r>
              <a:rPr lang="en-US" dirty="0"/>
              <a:t>Any other VGA compatible </a:t>
            </a:r>
            <a:r>
              <a:rPr lang="en-US" dirty="0" smtClean="0"/>
              <a:t>device</a:t>
            </a:r>
          </a:p>
          <a:p>
            <a:pPr lvl="0" fontAlgn="base"/>
            <a:r>
              <a:rPr lang="en-US" dirty="0" smtClean="0"/>
              <a:t>Uses</a:t>
            </a:r>
            <a:endParaRPr lang="en-US" dirty="0"/>
          </a:p>
          <a:p>
            <a:pPr lvl="0" fontAlgn="base"/>
            <a:r>
              <a:rPr lang="en-US" dirty="0"/>
              <a:t>The most ubiquitous use of a data projector is for presentations in business meetings or classrooms. Presentation software allows a user to create slide shows of photos, type written information and display graphs. Teachers in high school and college make extensive use of data projectors to give notes or lectures, as do businesspeople making presentations to co-workers or clients.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828800"/>
            <a:ext cx="32099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06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Wireless </a:t>
            </a:r>
            <a:r>
              <a:rPr lang="en-US" dirty="0" smtClean="0"/>
              <a:t>microphones</a:t>
            </a:r>
            <a:endParaRPr lang="en-US" dirty="0"/>
          </a:p>
        </p:txBody>
      </p:sp>
      <p:sp>
        <p:nvSpPr>
          <p:cNvPr id="3" name="Content Placeholder 2"/>
          <p:cNvSpPr>
            <a:spLocks noGrp="1"/>
          </p:cNvSpPr>
          <p:nvPr>
            <p:ph idx="1"/>
          </p:nvPr>
        </p:nvSpPr>
        <p:spPr/>
        <p:txBody>
          <a:bodyPr/>
          <a:lstStyle/>
          <a:p>
            <a:r>
              <a:rPr lang="en-US" dirty="0" smtClean="0"/>
              <a:t>These </a:t>
            </a:r>
            <a:r>
              <a:rPr lang="en-US" dirty="0"/>
              <a:t>are used for presenters who will be presenting to an audience in larger lecture all or event space. Typically, powered speakers and a microphone mixer are needed as well.</a:t>
            </a:r>
          </a:p>
          <a:p>
            <a:endParaRPr lang="en-US" dirty="0"/>
          </a:p>
        </p:txBody>
      </p:sp>
    </p:spTree>
    <p:extLst>
      <p:ext uri="{BB962C8B-B14F-4D97-AF65-F5344CB8AC3E}">
        <p14:creationId xmlns:p14="http://schemas.microsoft.com/office/powerpoint/2010/main" val="43270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Powered </a:t>
            </a:r>
            <a:r>
              <a:rPr lang="en-US" dirty="0" smtClean="0"/>
              <a:t>Speakers</a:t>
            </a:r>
            <a:endParaRPr lang="en-US" dirty="0"/>
          </a:p>
        </p:txBody>
      </p:sp>
      <p:sp>
        <p:nvSpPr>
          <p:cNvPr id="3" name="Content Placeholder 2"/>
          <p:cNvSpPr>
            <a:spLocks noGrp="1"/>
          </p:cNvSpPr>
          <p:nvPr>
            <p:ph idx="1"/>
          </p:nvPr>
        </p:nvSpPr>
        <p:spPr/>
        <p:txBody>
          <a:bodyPr/>
          <a:lstStyle/>
          <a:p>
            <a:r>
              <a:rPr lang="en-US" dirty="0" smtClean="0"/>
              <a:t>Powered </a:t>
            </a:r>
            <a:r>
              <a:rPr lang="en-US" dirty="0"/>
              <a:t>speakers are used in conjunction with microphones and microphone mixers to provide audio for a large audience in a lecture hall or event space.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33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670</Words>
  <Application>Microsoft Office PowerPoint</Application>
  <PresentationFormat>On-screen Show (4:3)</PresentationFormat>
  <Paragraphs>77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E-Content Description  Name of School / College: M A Rangoonwala Institute of Hotel Management and Research     </vt:lpstr>
      <vt:lpstr>PowerPoint Presentation</vt:lpstr>
      <vt:lpstr>Various audio visual equipment used in hotel</vt:lpstr>
      <vt:lpstr>Various audio visual equipment used in hotel</vt:lpstr>
      <vt:lpstr>PowerPoint Presentation</vt:lpstr>
      <vt:lpstr>LCD Projector</vt:lpstr>
      <vt:lpstr>Data projectors</vt:lpstr>
      <vt:lpstr>Wireless microphones</vt:lpstr>
      <vt:lpstr>Powered Speakers</vt:lpstr>
      <vt:lpstr>Microphone Mixers</vt:lpstr>
      <vt:lpstr>Podiums</vt:lpstr>
      <vt:lpstr>Care and cleaning of overhead projector, slide projector, LCD and power point presentation units</vt:lpstr>
      <vt:lpstr>Sensors</vt:lpstr>
      <vt:lpstr>Sensors</vt:lpstr>
      <vt:lpstr>Transport Systems. (Elevators, Escalators)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Various audio visual equipment used in hotel</dc:title>
  <dc:creator>Staffroom PC</dc:creator>
  <cp:lastModifiedBy>Admin</cp:lastModifiedBy>
  <cp:revision>32</cp:revision>
  <dcterms:created xsi:type="dcterms:W3CDTF">2006-08-16T00:00:00Z</dcterms:created>
  <dcterms:modified xsi:type="dcterms:W3CDTF">2020-06-20T04:55:53Z</dcterms:modified>
</cp:coreProperties>
</file>