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69" r:id="rId3"/>
    <p:sldId id="256" r:id="rId4"/>
    <p:sldId id="257" r:id="rId5"/>
    <p:sldId id="258" r:id="rId6"/>
    <p:sldId id="266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7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53828C2-E761-4AA1-82E8-2DEFA8A01626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23F3961-82AC-4D88-AB04-C84A2B1FBB69}">
      <dgm:prSet phldrT="[Text]"/>
      <dgm:spPr/>
      <dgm:t>
        <a:bodyPr/>
        <a:lstStyle/>
        <a:p>
          <a:r>
            <a:rPr lang="en-US" dirty="0" smtClean="0"/>
            <a:t>Cold</a:t>
          </a:r>
          <a:endParaRPr lang="en-US" dirty="0"/>
        </a:p>
      </dgm:t>
    </dgm:pt>
    <dgm:pt modelId="{5C2A89EC-0C7A-4D18-A2F2-03F53AA4E251}" type="parTrans" cxnId="{719A98E1-A70E-4B23-A01B-F961E452F912}">
      <dgm:prSet/>
      <dgm:spPr/>
      <dgm:t>
        <a:bodyPr/>
        <a:lstStyle/>
        <a:p>
          <a:endParaRPr lang="en-US"/>
        </a:p>
      </dgm:t>
    </dgm:pt>
    <dgm:pt modelId="{974EB714-147F-40AD-AD80-AB4CC91E82B5}" type="sibTrans" cxnId="{719A98E1-A70E-4B23-A01B-F961E452F912}">
      <dgm:prSet/>
      <dgm:spPr/>
      <dgm:t>
        <a:bodyPr/>
        <a:lstStyle/>
        <a:p>
          <a:endParaRPr lang="en-US"/>
        </a:p>
      </dgm:t>
    </dgm:pt>
    <dgm:pt modelId="{2DE34F0C-3EEA-4EF7-B77B-BCC49553E8BC}">
      <dgm:prSet phldrT="[Text]"/>
      <dgm:spPr/>
      <dgm:t>
        <a:bodyPr/>
        <a:lstStyle/>
        <a:p>
          <a:r>
            <a:rPr lang="en-US" dirty="0" smtClean="0"/>
            <a:t>Horsdoeuvres a al France</a:t>
          </a:r>
          <a:endParaRPr lang="en-US" dirty="0"/>
        </a:p>
      </dgm:t>
    </dgm:pt>
    <dgm:pt modelId="{9EE72A88-0199-4DC8-B83F-97DB04E68824}" type="parTrans" cxnId="{222D942F-0E9A-4AB5-A869-AB8C879BEA8B}">
      <dgm:prSet/>
      <dgm:spPr/>
      <dgm:t>
        <a:bodyPr/>
        <a:lstStyle/>
        <a:p>
          <a:endParaRPr lang="en-US"/>
        </a:p>
      </dgm:t>
    </dgm:pt>
    <dgm:pt modelId="{E706E085-F5FB-440B-8D49-6AACD21C2D99}" type="sibTrans" cxnId="{222D942F-0E9A-4AB5-A869-AB8C879BEA8B}">
      <dgm:prSet/>
      <dgm:spPr/>
      <dgm:t>
        <a:bodyPr/>
        <a:lstStyle/>
        <a:p>
          <a:endParaRPr lang="en-US"/>
        </a:p>
      </dgm:t>
    </dgm:pt>
    <dgm:pt modelId="{A99BE249-CF72-4432-9BD7-761B553353E8}">
      <dgm:prSet phldrT="[Text]"/>
      <dgm:spPr/>
      <dgm:t>
        <a:bodyPr/>
        <a:lstStyle/>
        <a:p>
          <a:r>
            <a:rPr lang="en-US" dirty="0" smtClean="0"/>
            <a:t>Hot</a:t>
          </a:r>
          <a:endParaRPr lang="en-US" dirty="0"/>
        </a:p>
      </dgm:t>
    </dgm:pt>
    <dgm:pt modelId="{E35E2C03-A8D0-4B6B-A142-EAF166284A9B}" type="parTrans" cxnId="{CAE2B1EE-27F2-4A88-BB0F-47505855A532}">
      <dgm:prSet/>
      <dgm:spPr/>
      <dgm:t>
        <a:bodyPr/>
        <a:lstStyle/>
        <a:p>
          <a:endParaRPr lang="en-US"/>
        </a:p>
      </dgm:t>
    </dgm:pt>
    <dgm:pt modelId="{C113B910-6C36-4C1B-AC97-08939AD13032}" type="sibTrans" cxnId="{CAE2B1EE-27F2-4A88-BB0F-47505855A532}">
      <dgm:prSet/>
      <dgm:spPr/>
      <dgm:t>
        <a:bodyPr/>
        <a:lstStyle/>
        <a:p>
          <a:endParaRPr lang="en-US"/>
        </a:p>
      </dgm:t>
    </dgm:pt>
    <dgm:pt modelId="{8CE13EBB-5B87-46DD-8CA2-7853EAC236DB}">
      <dgm:prSet phldrT="[Text]"/>
      <dgm:spPr/>
      <dgm:t>
        <a:bodyPr/>
        <a:lstStyle/>
        <a:p>
          <a:r>
            <a:rPr lang="en-US" dirty="0" smtClean="0"/>
            <a:t>Attereaux</a:t>
          </a:r>
          <a:endParaRPr lang="en-US" dirty="0"/>
        </a:p>
      </dgm:t>
    </dgm:pt>
    <dgm:pt modelId="{BA3B272A-0409-41C3-B4A6-AB75F9E1B73F}" type="parTrans" cxnId="{6AA3BB0B-0300-4665-8BD3-E95413626A3A}">
      <dgm:prSet/>
      <dgm:spPr/>
      <dgm:t>
        <a:bodyPr/>
        <a:lstStyle/>
        <a:p>
          <a:endParaRPr lang="en-US"/>
        </a:p>
      </dgm:t>
    </dgm:pt>
    <dgm:pt modelId="{5EEA02E6-2960-4719-B917-F96742E567DE}" type="sibTrans" cxnId="{6AA3BB0B-0300-4665-8BD3-E95413626A3A}">
      <dgm:prSet/>
      <dgm:spPr/>
      <dgm:t>
        <a:bodyPr/>
        <a:lstStyle/>
        <a:p>
          <a:endParaRPr lang="en-US"/>
        </a:p>
      </dgm:t>
    </dgm:pt>
    <dgm:pt modelId="{596A4459-56A8-47AE-ADCC-344F94BF520D}">
      <dgm:prSet phldrT="[Text]"/>
      <dgm:spPr/>
      <dgm:t>
        <a:bodyPr/>
        <a:lstStyle/>
        <a:p>
          <a:r>
            <a:rPr lang="en-US" dirty="0" smtClean="0"/>
            <a:t>Finger food</a:t>
          </a:r>
          <a:endParaRPr lang="en-US" dirty="0"/>
        </a:p>
      </dgm:t>
    </dgm:pt>
    <dgm:pt modelId="{738445CD-A99B-4235-855D-9318CED39D6F}" type="parTrans" cxnId="{17EE272A-5348-4F5B-9075-683CA4B7B736}">
      <dgm:prSet/>
      <dgm:spPr/>
      <dgm:t>
        <a:bodyPr/>
        <a:lstStyle/>
        <a:p>
          <a:endParaRPr lang="en-US"/>
        </a:p>
      </dgm:t>
    </dgm:pt>
    <dgm:pt modelId="{22635E7A-5FD9-44BD-B4ED-A475DBBCF649}" type="sibTrans" cxnId="{17EE272A-5348-4F5B-9075-683CA4B7B736}">
      <dgm:prSet/>
      <dgm:spPr/>
      <dgm:t>
        <a:bodyPr/>
        <a:lstStyle/>
        <a:p>
          <a:endParaRPr lang="en-US"/>
        </a:p>
      </dgm:t>
    </dgm:pt>
    <dgm:pt modelId="{81158EE8-95BC-4C91-825E-99FFC8793FCB}">
      <dgm:prSet phldrT="[Text]"/>
      <dgm:spPr/>
      <dgm:t>
        <a:bodyPr/>
        <a:lstStyle/>
        <a:p>
          <a:r>
            <a:rPr lang="en-US" dirty="0" smtClean="0"/>
            <a:t>Crudities</a:t>
          </a:r>
          <a:endParaRPr lang="en-US" dirty="0"/>
        </a:p>
      </dgm:t>
    </dgm:pt>
    <dgm:pt modelId="{E8C86456-07EC-4D26-AA16-82AA84FD6894}" type="parTrans" cxnId="{16C44CC2-CCCF-4E06-939E-3546248F1C0D}">
      <dgm:prSet/>
      <dgm:spPr/>
      <dgm:t>
        <a:bodyPr/>
        <a:lstStyle/>
        <a:p>
          <a:endParaRPr lang="en-US"/>
        </a:p>
      </dgm:t>
    </dgm:pt>
    <dgm:pt modelId="{D5D485EC-1DF9-4565-BD7E-01E6762146CC}" type="sibTrans" cxnId="{16C44CC2-CCCF-4E06-939E-3546248F1C0D}">
      <dgm:prSet/>
      <dgm:spPr/>
      <dgm:t>
        <a:bodyPr/>
        <a:lstStyle/>
        <a:p>
          <a:endParaRPr lang="en-US"/>
        </a:p>
      </dgm:t>
    </dgm:pt>
    <dgm:pt modelId="{110EFE0C-C9ED-47A7-921D-D05A1EAA48D3}">
      <dgm:prSet phldrT="[Text]"/>
      <dgm:spPr/>
      <dgm:t>
        <a:bodyPr/>
        <a:lstStyle/>
        <a:p>
          <a:r>
            <a:rPr lang="en-US" dirty="0" smtClean="0"/>
            <a:t>Canapés</a:t>
          </a:r>
          <a:endParaRPr lang="en-US" dirty="0"/>
        </a:p>
      </dgm:t>
    </dgm:pt>
    <dgm:pt modelId="{175EFF9D-7095-486D-B35E-14FE2D549EC6}" type="parTrans" cxnId="{B419DC17-FC82-48C2-B5DC-0B4A8965E0F0}">
      <dgm:prSet/>
      <dgm:spPr/>
      <dgm:t>
        <a:bodyPr/>
        <a:lstStyle/>
        <a:p>
          <a:endParaRPr lang="en-US"/>
        </a:p>
      </dgm:t>
    </dgm:pt>
    <dgm:pt modelId="{7F85AC93-D8C6-48E4-A449-4709EE7E4423}" type="sibTrans" cxnId="{B419DC17-FC82-48C2-B5DC-0B4A8965E0F0}">
      <dgm:prSet/>
      <dgm:spPr/>
      <dgm:t>
        <a:bodyPr/>
        <a:lstStyle/>
        <a:p>
          <a:endParaRPr lang="en-US"/>
        </a:p>
      </dgm:t>
    </dgm:pt>
    <dgm:pt modelId="{657F8E77-534C-4EEB-8E9D-211F59C103CB}">
      <dgm:prSet phldrT="[Text]"/>
      <dgm:spPr/>
      <dgm:t>
        <a:bodyPr/>
        <a:lstStyle/>
        <a:p>
          <a:r>
            <a:rPr lang="en-US" dirty="0" smtClean="0"/>
            <a:t>Barquet and tarts</a:t>
          </a:r>
          <a:endParaRPr lang="en-US" dirty="0"/>
        </a:p>
      </dgm:t>
    </dgm:pt>
    <dgm:pt modelId="{0E760908-AC01-4C25-BFFE-A52BE1C487B7}" type="parTrans" cxnId="{E65CF42E-CDFF-44E8-BC32-E946579EEB2C}">
      <dgm:prSet/>
      <dgm:spPr/>
      <dgm:t>
        <a:bodyPr/>
        <a:lstStyle/>
        <a:p>
          <a:endParaRPr lang="en-US"/>
        </a:p>
      </dgm:t>
    </dgm:pt>
    <dgm:pt modelId="{9D8B6CA7-2FED-4A00-9067-4F791D7B2FB9}" type="sibTrans" cxnId="{E65CF42E-CDFF-44E8-BC32-E946579EEB2C}">
      <dgm:prSet/>
      <dgm:spPr/>
      <dgm:t>
        <a:bodyPr/>
        <a:lstStyle/>
        <a:p>
          <a:endParaRPr lang="en-US"/>
        </a:p>
      </dgm:t>
    </dgm:pt>
    <dgm:pt modelId="{4B00D841-8A78-4228-A51E-1EF5980F6473}">
      <dgm:prSet phldrT="[Text]"/>
      <dgm:spPr/>
      <dgm:t>
        <a:bodyPr/>
        <a:lstStyle/>
        <a:p>
          <a:r>
            <a:rPr lang="en-US" dirty="0" smtClean="0"/>
            <a:t>Choux puffs </a:t>
          </a:r>
          <a:endParaRPr lang="en-US" dirty="0"/>
        </a:p>
      </dgm:t>
    </dgm:pt>
    <dgm:pt modelId="{A6B97100-3DAD-4D39-9C8F-B6E582B2B37B}" type="parTrans" cxnId="{28FF2699-603E-46C7-9555-824AB59A2C43}">
      <dgm:prSet/>
      <dgm:spPr/>
      <dgm:t>
        <a:bodyPr/>
        <a:lstStyle/>
        <a:p>
          <a:endParaRPr lang="en-US"/>
        </a:p>
      </dgm:t>
    </dgm:pt>
    <dgm:pt modelId="{07302EB3-6006-40FD-A3BE-A70538A5DE0E}" type="sibTrans" cxnId="{28FF2699-603E-46C7-9555-824AB59A2C43}">
      <dgm:prSet/>
      <dgm:spPr/>
      <dgm:t>
        <a:bodyPr/>
        <a:lstStyle/>
        <a:p>
          <a:endParaRPr lang="en-US"/>
        </a:p>
      </dgm:t>
    </dgm:pt>
    <dgm:pt modelId="{B885F7CA-1323-4347-ACFD-854FB0EEC5EE}">
      <dgm:prSet phldrT="[Text]"/>
      <dgm:spPr/>
      <dgm:t>
        <a:bodyPr/>
        <a:lstStyle/>
        <a:p>
          <a:r>
            <a:rPr lang="en-US" dirty="0" smtClean="0"/>
            <a:t>Caroline</a:t>
          </a:r>
          <a:endParaRPr lang="en-US" dirty="0"/>
        </a:p>
      </dgm:t>
    </dgm:pt>
    <dgm:pt modelId="{8803E387-6DD2-432C-90F1-737AB0EFEE76}" type="parTrans" cxnId="{1E8117F7-749F-40FF-9CDD-BBE8437ABDC0}">
      <dgm:prSet/>
      <dgm:spPr/>
      <dgm:t>
        <a:bodyPr/>
        <a:lstStyle/>
        <a:p>
          <a:endParaRPr lang="en-US"/>
        </a:p>
      </dgm:t>
    </dgm:pt>
    <dgm:pt modelId="{CBE087CF-21BA-4318-B972-2E281967C48C}" type="sibTrans" cxnId="{1E8117F7-749F-40FF-9CDD-BBE8437ABDC0}">
      <dgm:prSet/>
      <dgm:spPr/>
      <dgm:t>
        <a:bodyPr/>
        <a:lstStyle/>
        <a:p>
          <a:endParaRPr lang="en-US"/>
        </a:p>
      </dgm:t>
    </dgm:pt>
    <dgm:pt modelId="{1387C6C0-D999-4EFE-B102-97EEE8B24167}">
      <dgm:prSet phldrT="[Text]"/>
      <dgm:spPr/>
      <dgm:t>
        <a:bodyPr/>
        <a:lstStyle/>
        <a:p>
          <a:r>
            <a:rPr lang="en-US" dirty="0" smtClean="0"/>
            <a:t>Sandwich</a:t>
          </a:r>
          <a:endParaRPr lang="en-US" dirty="0"/>
        </a:p>
      </dgm:t>
    </dgm:pt>
    <dgm:pt modelId="{62DD6CC4-1972-4AFF-B6DE-F3325D83808B}" type="parTrans" cxnId="{4CAE819C-0D39-4F4F-A03D-711F64ADBC67}">
      <dgm:prSet/>
      <dgm:spPr/>
      <dgm:t>
        <a:bodyPr/>
        <a:lstStyle/>
        <a:p>
          <a:endParaRPr lang="en-US"/>
        </a:p>
      </dgm:t>
    </dgm:pt>
    <dgm:pt modelId="{3F1B3FC2-A809-41F7-B569-A1EFD73C46EB}" type="sibTrans" cxnId="{4CAE819C-0D39-4F4F-A03D-711F64ADBC67}">
      <dgm:prSet/>
      <dgm:spPr/>
      <dgm:t>
        <a:bodyPr/>
        <a:lstStyle/>
        <a:p>
          <a:endParaRPr lang="en-US"/>
        </a:p>
      </dgm:t>
    </dgm:pt>
    <dgm:pt modelId="{BE7951AB-D14E-4CD3-9A45-7174F6F65B50}">
      <dgm:prSet phldrT="[Text]"/>
      <dgm:spPr/>
      <dgm:t>
        <a:bodyPr/>
        <a:lstStyle/>
        <a:p>
          <a:r>
            <a:rPr lang="en-US" dirty="0" smtClean="0"/>
            <a:t>Cheese</a:t>
          </a:r>
          <a:endParaRPr lang="en-US" dirty="0"/>
        </a:p>
      </dgm:t>
    </dgm:pt>
    <dgm:pt modelId="{71B49B8D-8433-4863-B0BD-3D4DB6239C70}" type="parTrans" cxnId="{AAD4E634-9F63-4456-8647-4CEDD54F46DA}">
      <dgm:prSet/>
      <dgm:spPr/>
      <dgm:t>
        <a:bodyPr/>
        <a:lstStyle/>
        <a:p>
          <a:endParaRPr lang="en-US"/>
        </a:p>
      </dgm:t>
    </dgm:pt>
    <dgm:pt modelId="{9C660C71-0228-4AFE-82FF-E030C27358BC}" type="sibTrans" cxnId="{AAD4E634-9F63-4456-8647-4CEDD54F46DA}">
      <dgm:prSet/>
      <dgm:spPr/>
      <dgm:t>
        <a:bodyPr/>
        <a:lstStyle/>
        <a:p>
          <a:endParaRPr lang="en-US"/>
        </a:p>
      </dgm:t>
    </dgm:pt>
    <dgm:pt modelId="{9256A58F-1228-4367-BA63-A6E87EB9C888}">
      <dgm:prSet phldrT="[Text]"/>
      <dgm:spPr/>
      <dgm:t>
        <a:bodyPr/>
        <a:lstStyle/>
        <a:p>
          <a:r>
            <a:rPr lang="en-US" dirty="0" smtClean="0"/>
            <a:t>Caviar</a:t>
          </a:r>
          <a:endParaRPr lang="en-US" dirty="0"/>
        </a:p>
      </dgm:t>
    </dgm:pt>
    <dgm:pt modelId="{5668F83E-5DC3-4146-B9D9-A0C08D0D8DED}" type="parTrans" cxnId="{0E01F657-7043-402E-B344-243D725E9FD5}">
      <dgm:prSet/>
      <dgm:spPr/>
      <dgm:t>
        <a:bodyPr/>
        <a:lstStyle/>
        <a:p>
          <a:endParaRPr lang="en-US"/>
        </a:p>
      </dgm:t>
    </dgm:pt>
    <dgm:pt modelId="{4A4E3834-4F55-446C-9F03-637E46A2251B}" type="sibTrans" cxnId="{0E01F657-7043-402E-B344-243D725E9FD5}">
      <dgm:prSet/>
      <dgm:spPr/>
      <dgm:t>
        <a:bodyPr/>
        <a:lstStyle/>
        <a:p>
          <a:endParaRPr lang="en-US"/>
        </a:p>
      </dgm:t>
    </dgm:pt>
    <dgm:pt modelId="{10C26C82-D7D5-41C7-95F6-A996CCFD65C4}">
      <dgm:prSet phldrT="[Text]"/>
      <dgm:spPr/>
      <dgm:t>
        <a:bodyPr/>
        <a:lstStyle/>
        <a:p>
          <a:r>
            <a:rPr lang="en-US" dirty="0" smtClean="0"/>
            <a:t>Barquettes and tartlets</a:t>
          </a:r>
          <a:endParaRPr lang="en-US" dirty="0"/>
        </a:p>
      </dgm:t>
    </dgm:pt>
    <dgm:pt modelId="{515C2E35-99D7-4AAA-B14C-A95B3D92D493}" type="parTrans" cxnId="{DCDAE016-0EB3-44DE-852D-FF2B9DB9F1FC}">
      <dgm:prSet/>
      <dgm:spPr/>
      <dgm:t>
        <a:bodyPr/>
        <a:lstStyle/>
        <a:p>
          <a:endParaRPr lang="en-US"/>
        </a:p>
      </dgm:t>
    </dgm:pt>
    <dgm:pt modelId="{AC1B4894-8621-44CA-A6E6-D0431D5A6FB3}" type="sibTrans" cxnId="{DCDAE016-0EB3-44DE-852D-FF2B9DB9F1FC}">
      <dgm:prSet/>
      <dgm:spPr/>
      <dgm:t>
        <a:bodyPr/>
        <a:lstStyle/>
        <a:p>
          <a:endParaRPr lang="en-US"/>
        </a:p>
      </dgm:t>
    </dgm:pt>
    <dgm:pt modelId="{A490F6FC-3A12-4A70-94D5-1EF4519FEFD9}">
      <dgm:prSet phldrT="[Text]"/>
      <dgm:spPr/>
      <dgm:t>
        <a:bodyPr/>
        <a:lstStyle/>
        <a:p>
          <a:r>
            <a:rPr lang="en-US" dirty="0" smtClean="0"/>
            <a:t>Beignets</a:t>
          </a:r>
          <a:endParaRPr lang="en-US" dirty="0"/>
        </a:p>
      </dgm:t>
    </dgm:pt>
    <dgm:pt modelId="{0C2DA812-9703-43C9-AFB4-0F27F8AADCD4}" type="parTrans" cxnId="{E03AA842-ABCE-442C-8416-0FCA099C7D2A}">
      <dgm:prSet/>
      <dgm:spPr/>
      <dgm:t>
        <a:bodyPr/>
        <a:lstStyle/>
        <a:p>
          <a:endParaRPr lang="en-US"/>
        </a:p>
      </dgm:t>
    </dgm:pt>
    <dgm:pt modelId="{07CAA7E2-BE2A-47D2-A121-9F5581C61501}" type="sibTrans" cxnId="{E03AA842-ABCE-442C-8416-0FCA099C7D2A}">
      <dgm:prSet/>
      <dgm:spPr/>
      <dgm:t>
        <a:bodyPr/>
        <a:lstStyle/>
        <a:p>
          <a:endParaRPr lang="en-US"/>
        </a:p>
      </dgm:t>
    </dgm:pt>
    <dgm:pt modelId="{F879F0AE-22AF-41CC-AEE0-E938DDCB5536}">
      <dgm:prSet phldrT="[Text]"/>
      <dgm:spPr/>
      <dgm:t>
        <a:bodyPr/>
        <a:lstStyle/>
        <a:p>
          <a:r>
            <a:rPr lang="en-US" dirty="0" smtClean="0"/>
            <a:t>Bouches</a:t>
          </a:r>
          <a:endParaRPr lang="en-US" dirty="0"/>
        </a:p>
      </dgm:t>
    </dgm:pt>
    <dgm:pt modelId="{5ABC0B7C-EF87-41D9-8059-926090F309DD}" type="parTrans" cxnId="{E5F408F6-223E-45E9-9DCB-74FC0A18124B}">
      <dgm:prSet/>
      <dgm:spPr/>
      <dgm:t>
        <a:bodyPr/>
        <a:lstStyle/>
        <a:p>
          <a:endParaRPr lang="en-US"/>
        </a:p>
      </dgm:t>
    </dgm:pt>
    <dgm:pt modelId="{47A93E77-7261-4588-9918-2513CD72CA98}" type="sibTrans" cxnId="{E5F408F6-223E-45E9-9DCB-74FC0A18124B}">
      <dgm:prSet/>
      <dgm:spPr/>
      <dgm:t>
        <a:bodyPr/>
        <a:lstStyle/>
        <a:p>
          <a:endParaRPr lang="en-US"/>
        </a:p>
      </dgm:t>
    </dgm:pt>
    <dgm:pt modelId="{3AAEDD17-32E2-4737-A31C-53B49C572B21}">
      <dgm:prSet phldrT="[Text]"/>
      <dgm:spPr/>
      <dgm:t>
        <a:bodyPr/>
        <a:lstStyle/>
        <a:p>
          <a:r>
            <a:rPr lang="en-US" dirty="0" smtClean="0"/>
            <a:t>Brochettes</a:t>
          </a:r>
          <a:endParaRPr lang="en-US" dirty="0"/>
        </a:p>
      </dgm:t>
    </dgm:pt>
    <dgm:pt modelId="{BE1AC17C-6259-424A-866E-0123C16A41D3}" type="parTrans" cxnId="{E5436446-FE14-407F-8CF1-E30B8BC294CC}">
      <dgm:prSet/>
      <dgm:spPr/>
      <dgm:t>
        <a:bodyPr/>
        <a:lstStyle/>
        <a:p>
          <a:endParaRPr lang="en-US"/>
        </a:p>
      </dgm:t>
    </dgm:pt>
    <dgm:pt modelId="{182C2FB7-B3FA-466A-B7B8-7F8BC3AE952C}" type="sibTrans" cxnId="{E5436446-FE14-407F-8CF1-E30B8BC294CC}">
      <dgm:prSet/>
      <dgm:spPr/>
      <dgm:t>
        <a:bodyPr/>
        <a:lstStyle/>
        <a:p>
          <a:endParaRPr lang="en-US"/>
        </a:p>
      </dgm:t>
    </dgm:pt>
    <dgm:pt modelId="{2154EB04-3718-4F2E-9066-3A2B532AC864}">
      <dgm:prSet phldrT="[Text]"/>
      <dgm:spPr/>
      <dgm:t>
        <a:bodyPr/>
        <a:lstStyle/>
        <a:p>
          <a:r>
            <a:rPr lang="en-US" dirty="0" smtClean="0"/>
            <a:t>Rissole</a:t>
          </a:r>
          <a:endParaRPr lang="en-US" dirty="0"/>
        </a:p>
      </dgm:t>
    </dgm:pt>
    <dgm:pt modelId="{6B0D3046-B263-4230-93D5-289D33F31E69}" type="parTrans" cxnId="{834265AC-2412-46C7-B17E-627EC0A6808D}">
      <dgm:prSet/>
      <dgm:spPr/>
      <dgm:t>
        <a:bodyPr/>
        <a:lstStyle/>
        <a:p>
          <a:endParaRPr lang="en-US"/>
        </a:p>
      </dgm:t>
    </dgm:pt>
    <dgm:pt modelId="{1383476C-C845-44D8-BAC4-70A31BE9210F}" type="sibTrans" cxnId="{834265AC-2412-46C7-B17E-627EC0A6808D}">
      <dgm:prSet/>
      <dgm:spPr/>
      <dgm:t>
        <a:bodyPr/>
        <a:lstStyle/>
        <a:p>
          <a:endParaRPr lang="en-US"/>
        </a:p>
      </dgm:t>
    </dgm:pt>
    <dgm:pt modelId="{CACDFE1B-EDCA-4262-B821-5A5064F414D3}" type="pres">
      <dgm:prSet presAssocID="{053828C2-E761-4AA1-82E8-2DEFA8A0162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E877C3F-88DA-4757-B9B7-2B1C55986FCE}" type="pres">
      <dgm:prSet presAssocID="{A23F3961-82AC-4D88-AB04-C84A2B1FBB69}" presName="composite" presStyleCnt="0"/>
      <dgm:spPr/>
    </dgm:pt>
    <dgm:pt modelId="{698900C5-C1B0-4AF8-8577-367FA561D39A}" type="pres">
      <dgm:prSet presAssocID="{A23F3961-82AC-4D88-AB04-C84A2B1FBB69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671ED85-3803-4B99-901C-4FD6AB172089}" type="pres">
      <dgm:prSet presAssocID="{A23F3961-82AC-4D88-AB04-C84A2B1FBB69}" presName="desTx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0B88D66-1465-4CFD-A459-040818CD9060}" type="pres">
      <dgm:prSet presAssocID="{974EB714-147F-40AD-AD80-AB4CC91E82B5}" presName="space" presStyleCnt="0"/>
      <dgm:spPr/>
    </dgm:pt>
    <dgm:pt modelId="{C020188F-1491-48AB-8A2E-0E0E19252890}" type="pres">
      <dgm:prSet presAssocID="{A99BE249-CF72-4432-9BD7-761B553353E8}" presName="composite" presStyleCnt="0"/>
      <dgm:spPr/>
    </dgm:pt>
    <dgm:pt modelId="{0C8B6DAE-E697-41A9-9941-52C71E305171}" type="pres">
      <dgm:prSet presAssocID="{A99BE249-CF72-4432-9BD7-761B553353E8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9213518-6CD6-4F75-8809-C3C169F559A2}" type="pres">
      <dgm:prSet presAssocID="{A99BE249-CF72-4432-9BD7-761B553353E8}" presName="desTx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6C44CC2-CCCF-4E06-939E-3546248F1C0D}" srcId="{A23F3961-82AC-4D88-AB04-C84A2B1FBB69}" destId="{81158EE8-95BC-4C91-825E-99FFC8793FCB}" srcOrd="2" destOrd="0" parTransId="{E8C86456-07EC-4D26-AA16-82AA84FD6894}" sibTransId="{D5D485EC-1DF9-4565-BD7E-01E6762146CC}"/>
    <dgm:cxn modelId="{719A98E1-A70E-4B23-A01B-F961E452F912}" srcId="{053828C2-E761-4AA1-82E8-2DEFA8A01626}" destId="{A23F3961-82AC-4D88-AB04-C84A2B1FBB69}" srcOrd="0" destOrd="0" parTransId="{5C2A89EC-0C7A-4D18-A2F2-03F53AA4E251}" sibTransId="{974EB714-147F-40AD-AD80-AB4CC91E82B5}"/>
    <dgm:cxn modelId="{17EE272A-5348-4F5B-9075-683CA4B7B736}" srcId="{A23F3961-82AC-4D88-AB04-C84A2B1FBB69}" destId="{596A4459-56A8-47AE-ADCC-344F94BF520D}" srcOrd="1" destOrd="0" parTransId="{738445CD-A99B-4235-855D-9318CED39D6F}" sibTransId="{22635E7A-5FD9-44BD-B4ED-A475DBBCF649}"/>
    <dgm:cxn modelId="{E03AA842-ABCE-442C-8416-0FCA099C7D2A}" srcId="{A99BE249-CF72-4432-9BD7-761B553353E8}" destId="{A490F6FC-3A12-4A70-94D5-1EF4519FEFD9}" srcOrd="2" destOrd="0" parTransId="{0C2DA812-9703-43C9-AFB4-0F27F8AADCD4}" sibTransId="{07CAA7E2-BE2A-47D2-A121-9F5581C61501}"/>
    <dgm:cxn modelId="{FC48A1C0-603B-4EFF-B6E7-85884648D1C8}" type="presOf" srcId="{A23F3961-82AC-4D88-AB04-C84A2B1FBB69}" destId="{698900C5-C1B0-4AF8-8577-367FA561D39A}" srcOrd="0" destOrd="0" presId="urn:microsoft.com/office/officeart/2005/8/layout/hList1"/>
    <dgm:cxn modelId="{CAE2B1EE-27F2-4A88-BB0F-47505855A532}" srcId="{053828C2-E761-4AA1-82E8-2DEFA8A01626}" destId="{A99BE249-CF72-4432-9BD7-761B553353E8}" srcOrd="1" destOrd="0" parTransId="{E35E2C03-A8D0-4B6B-A142-EAF166284A9B}" sibTransId="{C113B910-6C36-4C1B-AC97-08939AD13032}"/>
    <dgm:cxn modelId="{C80CA2DD-0B68-43E4-99F3-60469AAD078A}" type="presOf" srcId="{596A4459-56A8-47AE-ADCC-344F94BF520D}" destId="{1671ED85-3803-4B99-901C-4FD6AB172089}" srcOrd="0" destOrd="1" presId="urn:microsoft.com/office/officeart/2005/8/layout/hList1"/>
    <dgm:cxn modelId="{9C70C9E7-22F4-4BA8-9C69-356F30C28A08}" type="presOf" srcId="{2154EB04-3718-4F2E-9066-3A2B532AC864}" destId="{C9213518-6CD6-4F75-8809-C3C169F559A2}" srcOrd="0" destOrd="5" presId="urn:microsoft.com/office/officeart/2005/8/layout/hList1"/>
    <dgm:cxn modelId="{E65CF42E-CDFF-44E8-BC32-E946579EEB2C}" srcId="{A23F3961-82AC-4D88-AB04-C84A2B1FBB69}" destId="{657F8E77-534C-4EEB-8E9D-211F59C103CB}" srcOrd="4" destOrd="0" parTransId="{0E760908-AC01-4C25-BFFE-A52BE1C487B7}" sibTransId="{9D8B6CA7-2FED-4A00-9067-4F791D7B2FB9}"/>
    <dgm:cxn modelId="{4D37377A-E899-4552-8281-3AEE71717511}" type="presOf" srcId="{053828C2-E761-4AA1-82E8-2DEFA8A01626}" destId="{CACDFE1B-EDCA-4262-B821-5A5064F414D3}" srcOrd="0" destOrd="0" presId="urn:microsoft.com/office/officeart/2005/8/layout/hList1"/>
    <dgm:cxn modelId="{AD3F8D85-1E67-46E5-B706-92E8C3B331C2}" type="presOf" srcId="{A490F6FC-3A12-4A70-94D5-1EF4519FEFD9}" destId="{C9213518-6CD6-4F75-8809-C3C169F559A2}" srcOrd="0" destOrd="2" presId="urn:microsoft.com/office/officeart/2005/8/layout/hList1"/>
    <dgm:cxn modelId="{1E8117F7-749F-40FF-9CDD-BBE8437ABDC0}" srcId="{A23F3961-82AC-4D88-AB04-C84A2B1FBB69}" destId="{B885F7CA-1323-4347-ACFD-854FB0EEC5EE}" srcOrd="6" destOrd="0" parTransId="{8803E387-6DD2-432C-90F1-737AB0EFEE76}" sibTransId="{CBE087CF-21BA-4318-B972-2E281967C48C}"/>
    <dgm:cxn modelId="{4DD4EB0E-80D7-4467-B4CC-4DBA5CD9CB50}" type="presOf" srcId="{10C26C82-D7D5-41C7-95F6-A996CCFD65C4}" destId="{C9213518-6CD6-4F75-8809-C3C169F559A2}" srcOrd="0" destOrd="1" presId="urn:microsoft.com/office/officeart/2005/8/layout/hList1"/>
    <dgm:cxn modelId="{834265AC-2412-46C7-B17E-627EC0A6808D}" srcId="{A99BE249-CF72-4432-9BD7-761B553353E8}" destId="{2154EB04-3718-4F2E-9066-3A2B532AC864}" srcOrd="5" destOrd="0" parTransId="{6B0D3046-B263-4230-93D5-289D33F31E69}" sibTransId="{1383476C-C845-44D8-BAC4-70A31BE9210F}"/>
    <dgm:cxn modelId="{E8C5C81F-D7D9-455E-9E6D-7BF90378AD16}" type="presOf" srcId="{8CE13EBB-5B87-46DD-8CA2-7853EAC236DB}" destId="{C9213518-6CD6-4F75-8809-C3C169F559A2}" srcOrd="0" destOrd="0" presId="urn:microsoft.com/office/officeart/2005/8/layout/hList1"/>
    <dgm:cxn modelId="{E5436446-FE14-407F-8CF1-E30B8BC294CC}" srcId="{A99BE249-CF72-4432-9BD7-761B553353E8}" destId="{3AAEDD17-32E2-4737-A31C-53B49C572B21}" srcOrd="4" destOrd="0" parTransId="{BE1AC17C-6259-424A-866E-0123C16A41D3}" sibTransId="{182C2FB7-B3FA-466A-B7B8-7F8BC3AE952C}"/>
    <dgm:cxn modelId="{8431D881-3B40-4771-A132-7E9BB48507C2}" type="presOf" srcId="{110EFE0C-C9ED-47A7-921D-D05A1EAA48D3}" destId="{1671ED85-3803-4B99-901C-4FD6AB172089}" srcOrd="0" destOrd="3" presId="urn:microsoft.com/office/officeart/2005/8/layout/hList1"/>
    <dgm:cxn modelId="{28FF2699-603E-46C7-9555-824AB59A2C43}" srcId="{A23F3961-82AC-4D88-AB04-C84A2B1FBB69}" destId="{4B00D841-8A78-4228-A51E-1EF5980F6473}" srcOrd="5" destOrd="0" parTransId="{A6B97100-3DAD-4D39-9C8F-B6E582B2B37B}" sibTransId="{07302EB3-6006-40FD-A3BE-A70538A5DE0E}"/>
    <dgm:cxn modelId="{301B6C85-4982-403B-BBFC-E4D206F9EF52}" type="presOf" srcId="{3AAEDD17-32E2-4737-A31C-53B49C572B21}" destId="{C9213518-6CD6-4F75-8809-C3C169F559A2}" srcOrd="0" destOrd="4" presId="urn:microsoft.com/office/officeart/2005/8/layout/hList1"/>
    <dgm:cxn modelId="{B419DC17-FC82-48C2-B5DC-0B4A8965E0F0}" srcId="{A23F3961-82AC-4D88-AB04-C84A2B1FBB69}" destId="{110EFE0C-C9ED-47A7-921D-D05A1EAA48D3}" srcOrd="3" destOrd="0" parTransId="{175EFF9D-7095-486D-B35E-14FE2D549EC6}" sibTransId="{7F85AC93-D8C6-48E4-A449-4709EE7E4423}"/>
    <dgm:cxn modelId="{3BC60BAF-67B5-49FA-A5CF-9460F73552BD}" type="presOf" srcId="{B885F7CA-1323-4347-ACFD-854FB0EEC5EE}" destId="{1671ED85-3803-4B99-901C-4FD6AB172089}" srcOrd="0" destOrd="6" presId="urn:microsoft.com/office/officeart/2005/8/layout/hList1"/>
    <dgm:cxn modelId="{E5F408F6-223E-45E9-9DCB-74FC0A18124B}" srcId="{A99BE249-CF72-4432-9BD7-761B553353E8}" destId="{F879F0AE-22AF-41CC-AEE0-E938DDCB5536}" srcOrd="3" destOrd="0" parTransId="{5ABC0B7C-EF87-41D9-8059-926090F309DD}" sibTransId="{47A93E77-7261-4588-9918-2513CD72CA98}"/>
    <dgm:cxn modelId="{0E01F657-7043-402E-B344-243D725E9FD5}" srcId="{A23F3961-82AC-4D88-AB04-C84A2B1FBB69}" destId="{9256A58F-1228-4367-BA63-A6E87EB9C888}" srcOrd="9" destOrd="0" parTransId="{5668F83E-5DC3-4146-B9D9-A0C08D0D8DED}" sibTransId="{4A4E3834-4F55-446C-9F03-637E46A2251B}"/>
    <dgm:cxn modelId="{EB3CF69E-74C9-4424-A4C4-9C8DFEC3A449}" type="presOf" srcId="{BE7951AB-D14E-4CD3-9A45-7174F6F65B50}" destId="{1671ED85-3803-4B99-901C-4FD6AB172089}" srcOrd="0" destOrd="8" presId="urn:microsoft.com/office/officeart/2005/8/layout/hList1"/>
    <dgm:cxn modelId="{6A57C628-BE52-4F24-A857-5C646A33665B}" type="presOf" srcId="{9256A58F-1228-4367-BA63-A6E87EB9C888}" destId="{1671ED85-3803-4B99-901C-4FD6AB172089}" srcOrd="0" destOrd="9" presId="urn:microsoft.com/office/officeart/2005/8/layout/hList1"/>
    <dgm:cxn modelId="{8B02DADB-7068-43E6-89D9-846D6545F4C4}" type="presOf" srcId="{657F8E77-534C-4EEB-8E9D-211F59C103CB}" destId="{1671ED85-3803-4B99-901C-4FD6AB172089}" srcOrd="0" destOrd="4" presId="urn:microsoft.com/office/officeart/2005/8/layout/hList1"/>
    <dgm:cxn modelId="{4CAE819C-0D39-4F4F-A03D-711F64ADBC67}" srcId="{A23F3961-82AC-4D88-AB04-C84A2B1FBB69}" destId="{1387C6C0-D999-4EFE-B102-97EEE8B24167}" srcOrd="7" destOrd="0" parTransId="{62DD6CC4-1972-4AFF-B6DE-F3325D83808B}" sibTransId="{3F1B3FC2-A809-41F7-B569-A1EFD73C46EB}"/>
    <dgm:cxn modelId="{126E9290-F656-4FAD-A368-229121CC8389}" type="presOf" srcId="{A99BE249-CF72-4432-9BD7-761B553353E8}" destId="{0C8B6DAE-E697-41A9-9941-52C71E305171}" srcOrd="0" destOrd="0" presId="urn:microsoft.com/office/officeart/2005/8/layout/hList1"/>
    <dgm:cxn modelId="{3A50FD83-0A57-498D-B7CB-C706152E0A71}" type="presOf" srcId="{1387C6C0-D999-4EFE-B102-97EEE8B24167}" destId="{1671ED85-3803-4B99-901C-4FD6AB172089}" srcOrd="0" destOrd="7" presId="urn:microsoft.com/office/officeart/2005/8/layout/hList1"/>
    <dgm:cxn modelId="{AAD4E634-9F63-4456-8647-4CEDD54F46DA}" srcId="{A23F3961-82AC-4D88-AB04-C84A2B1FBB69}" destId="{BE7951AB-D14E-4CD3-9A45-7174F6F65B50}" srcOrd="8" destOrd="0" parTransId="{71B49B8D-8433-4863-B0BD-3D4DB6239C70}" sibTransId="{9C660C71-0228-4AFE-82FF-E030C27358BC}"/>
    <dgm:cxn modelId="{06CD6E78-DB81-4661-92F4-AD3D14820F91}" type="presOf" srcId="{81158EE8-95BC-4C91-825E-99FFC8793FCB}" destId="{1671ED85-3803-4B99-901C-4FD6AB172089}" srcOrd="0" destOrd="2" presId="urn:microsoft.com/office/officeart/2005/8/layout/hList1"/>
    <dgm:cxn modelId="{6AA3BB0B-0300-4665-8BD3-E95413626A3A}" srcId="{A99BE249-CF72-4432-9BD7-761B553353E8}" destId="{8CE13EBB-5B87-46DD-8CA2-7853EAC236DB}" srcOrd="0" destOrd="0" parTransId="{BA3B272A-0409-41C3-B4A6-AB75F9E1B73F}" sibTransId="{5EEA02E6-2960-4719-B917-F96742E567DE}"/>
    <dgm:cxn modelId="{ABC1DB1D-6693-448F-8C96-0400EB2F8468}" type="presOf" srcId="{4B00D841-8A78-4228-A51E-1EF5980F6473}" destId="{1671ED85-3803-4B99-901C-4FD6AB172089}" srcOrd="0" destOrd="5" presId="urn:microsoft.com/office/officeart/2005/8/layout/hList1"/>
    <dgm:cxn modelId="{DCDAE016-0EB3-44DE-852D-FF2B9DB9F1FC}" srcId="{A99BE249-CF72-4432-9BD7-761B553353E8}" destId="{10C26C82-D7D5-41C7-95F6-A996CCFD65C4}" srcOrd="1" destOrd="0" parTransId="{515C2E35-99D7-4AAA-B14C-A95B3D92D493}" sibTransId="{AC1B4894-8621-44CA-A6E6-D0431D5A6FB3}"/>
    <dgm:cxn modelId="{38BCF9F5-35FB-4A77-A4AB-EF8324CF53AE}" type="presOf" srcId="{2DE34F0C-3EEA-4EF7-B77B-BCC49553E8BC}" destId="{1671ED85-3803-4B99-901C-4FD6AB172089}" srcOrd="0" destOrd="0" presId="urn:microsoft.com/office/officeart/2005/8/layout/hList1"/>
    <dgm:cxn modelId="{222D942F-0E9A-4AB5-A869-AB8C879BEA8B}" srcId="{A23F3961-82AC-4D88-AB04-C84A2B1FBB69}" destId="{2DE34F0C-3EEA-4EF7-B77B-BCC49553E8BC}" srcOrd="0" destOrd="0" parTransId="{9EE72A88-0199-4DC8-B83F-97DB04E68824}" sibTransId="{E706E085-F5FB-440B-8D49-6AACD21C2D99}"/>
    <dgm:cxn modelId="{CA17EC93-EF8E-4E1F-8400-1B3D78B909C4}" type="presOf" srcId="{F879F0AE-22AF-41CC-AEE0-E938DDCB5536}" destId="{C9213518-6CD6-4F75-8809-C3C169F559A2}" srcOrd="0" destOrd="3" presId="urn:microsoft.com/office/officeart/2005/8/layout/hList1"/>
    <dgm:cxn modelId="{496E0941-758D-4F9F-8C2B-0391B5F373CF}" type="presParOf" srcId="{CACDFE1B-EDCA-4262-B821-5A5064F414D3}" destId="{CE877C3F-88DA-4757-B9B7-2B1C55986FCE}" srcOrd="0" destOrd="0" presId="urn:microsoft.com/office/officeart/2005/8/layout/hList1"/>
    <dgm:cxn modelId="{79C36E26-61CD-45B4-B9AB-385AEC9E426B}" type="presParOf" srcId="{CE877C3F-88DA-4757-B9B7-2B1C55986FCE}" destId="{698900C5-C1B0-4AF8-8577-367FA561D39A}" srcOrd="0" destOrd="0" presId="urn:microsoft.com/office/officeart/2005/8/layout/hList1"/>
    <dgm:cxn modelId="{B8772A3E-5C20-4BAE-A8DA-68DD761F570F}" type="presParOf" srcId="{CE877C3F-88DA-4757-B9B7-2B1C55986FCE}" destId="{1671ED85-3803-4B99-901C-4FD6AB172089}" srcOrd="1" destOrd="0" presId="urn:microsoft.com/office/officeart/2005/8/layout/hList1"/>
    <dgm:cxn modelId="{2631585A-2C2A-47E6-98E2-257F738C9776}" type="presParOf" srcId="{CACDFE1B-EDCA-4262-B821-5A5064F414D3}" destId="{60B88D66-1465-4CFD-A459-040818CD9060}" srcOrd="1" destOrd="0" presId="urn:microsoft.com/office/officeart/2005/8/layout/hList1"/>
    <dgm:cxn modelId="{349B8A24-27A8-4514-B42E-C83D314E6535}" type="presParOf" srcId="{CACDFE1B-EDCA-4262-B821-5A5064F414D3}" destId="{C020188F-1491-48AB-8A2E-0E0E19252890}" srcOrd="2" destOrd="0" presId="urn:microsoft.com/office/officeart/2005/8/layout/hList1"/>
    <dgm:cxn modelId="{5F60601F-9906-461B-99D7-56EDC06755FA}" type="presParOf" srcId="{C020188F-1491-48AB-8A2E-0E0E19252890}" destId="{0C8B6DAE-E697-41A9-9941-52C71E305171}" srcOrd="0" destOrd="0" presId="urn:microsoft.com/office/officeart/2005/8/layout/hList1"/>
    <dgm:cxn modelId="{E8238DAB-DE44-4F52-B35F-8335656524F5}" type="presParOf" srcId="{C020188F-1491-48AB-8A2E-0E0E19252890}" destId="{C9213518-6CD6-4F75-8809-C3C169F559A2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98900C5-C1B0-4AF8-8577-367FA561D39A}">
      <dsp:nvSpPr>
        <dsp:cNvPr id="0" name=""/>
        <dsp:cNvSpPr/>
      </dsp:nvSpPr>
      <dsp:spPr>
        <a:xfrm>
          <a:off x="40" y="13701"/>
          <a:ext cx="3845569" cy="6336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89408" rIns="156464" bIns="89408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Cold</a:t>
          </a:r>
          <a:endParaRPr lang="en-US" sz="2200" kern="1200" dirty="0"/>
        </a:p>
      </dsp:txBody>
      <dsp:txXfrm>
        <a:off x="40" y="13701"/>
        <a:ext cx="3845569" cy="633600"/>
      </dsp:txXfrm>
    </dsp:sp>
    <dsp:sp modelId="{1671ED85-3803-4B99-901C-4FD6AB172089}">
      <dsp:nvSpPr>
        <dsp:cNvPr id="0" name=""/>
        <dsp:cNvSpPr/>
      </dsp:nvSpPr>
      <dsp:spPr>
        <a:xfrm>
          <a:off x="40" y="647301"/>
          <a:ext cx="3845569" cy="386496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7348" tIns="117348" rIns="156464" bIns="176022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200" kern="1200" dirty="0" smtClean="0"/>
            <a:t>Horsdoeuvres a al France</a:t>
          </a:r>
          <a:endParaRPr lang="en-US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200" kern="1200" dirty="0" smtClean="0"/>
            <a:t>Finger food</a:t>
          </a:r>
          <a:endParaRPr lang="en-US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200" kern="1200" dirty="0" smtClean="0"/>
            <a:t>Crudities</a:t>
          </a:r>
          <a:endParaRPr lang="en-US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200" kern="1200" dirty="0" smtClean="0"/>
            <a:t>Canapés</a:t>
          </a:r>
          <a:endParaRPr lang="en-US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200" kern="1200" dirty="0" smtClean="0"/>
            <a:t>Barquet and tarts</a:t>
          </a:r>
          <a:endParaRPr lang="en-US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200" kern="1200" dirty="0" smtClean="0"/>
            <a:t>Choux puffs </a:t>
          </a:r>
          <a:endParaRPr lang="en-US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200" kern="1200" dirty="0" smtClean="0"/>
            <a:t>Caroline</a:t>
          </a:r>
          <a:endParaRPr lang="en-US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200" kern="1200" dirty="0" smtClean="0"/>
            <a:t>Sandwich</a:t>
          </a:r>
          <a:endParaRPr lang="en-US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200" kern="1200" dirty="0" smtClean="0"/>
            <a:t>Cheese</a:t>
          </a:r>
          <a:endParaRPr lang="en-US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200" kern="1200" dirty="0" smtClean="0"/>
            <a:t>Caviar</a:t>
          </a:r>
          <a:endParaRPr lang="en-US" sz="2200" kern="1200" dirty="0"/>
        </a:p>
      </dsp:txBody>
      <dsp:txXfrm>
        <a:off x="40" y="647301"/>
        <a:ext cx="3845569" cy="3864960"/>
      </dsp:txXfrm>
    </dsp:sp>
    <dsp:sp modelId="{0C8B6DAE-E697-41A9-9941-52C71E305171}">
      <dsp:nvSpPr>
        <dsp:cNvPr id="0" name=""/>
        <dsp:cNvSpPr/>
      </dsp:nvSpPr>
      <dsp:spPr>
        <a:xfrm>
          <a:off x="4383989" y="13701"/>
          <a:ext cx="3845569" cy="6336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89408" rIns="156464" bIns="89408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Hot</a:t>
          </a:r>
          <a:endParaRPr lang="en-US" sz="2200" kern="1200" dirty="0"/>
        </a:p>
      </dsp:txBody>
      <dsp:txXfrm>
        <a:off x="4383989" y="13701"/>
        <a:ext cx="3845569" cy="633600"/>
      </dsp:txXfrm>
    </dsp:sp>
    <dsp:sp modelId="{C9213518-6CD6-4F75-8809-C3C169F559A2}">
      <dsp:nvSpPr>
        <dsp:cNvPr id="0" name=""/>
        <dsp:cNvSpPr/>
      </dsp:nvSpPr>
      <dsp:spPr>
        <a:xfrm>
          <a:off x="4383989" y="647301"/>
          <a:ext cx="3845569" cy="386496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7348" tIns="117348" rIns="156464" bIns="176022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200" kern="1200" dirty="0" smtClean="0"/>
            <a:t>Attereaux</a:t>
          </a:r>
          <a:endParaRPr lang="en-US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200" kern="1200" dirty="0" smtClean="0"/>
            <a:t>Barquettes and tartlets</a:t>
          </a:r>
          <a:endParaRPr lang="en-US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200" kern="1200" dirty="0" smtClean="0"/>
            <a:t>Beignets</a:t>
          </a:r>
          <a:endParaRPr lang="en-US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200" kern="1200" dirty="0" smtClean="0"/>
            <a:t>Bouches</a:t>
          </a:r>
          <a:endParaRPr lang="en-US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200" kern="1200" dirty="0" smtClean="0"/>
            <a:t>Brochettes</a:t>
          </a:r>
          <a:endParaRPr lang="en-US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200" kern="1200" dirty="0" smtClean="0"/>
            <a:t>Rissole</a:t>
          </a:r>
          <a:endParaRPr lang="en-US" sz="2200" kern="1200" dirty="0"/>
        </a:p>
      </dsp:txBody>
      <dsp:txXfrm>
        <a:off x="4383989" y="647301"/>
        <a:ext cx="3845569" cy="386496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en.wikipedia.org/wiki/Amuse-bouche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Maharashtra </a:t>
            </a:r>
            <a:r>
              <a:rPr lang="en-US" dirty="0"/>
              <a:t>Cosmopolitan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Education </a:t>
            </a:r>
            <a:r>
              <a:rPr lang="en-US" dirty="0"/>
              <a:t>Society’s</a:t>
            </a:r>
            <a:br>
              <a:rPr lang="en-US" dirty="0"/>
            </a:br>
            <a:r>
              <a:rPr lang="en-US" dirty="0" err="1"/>
              <a:t>Azam</a:t>
            </a:r>
            <a:r>
              <a:rPr lang="en-US" dirty="0"/>
              <a:t> Campus Pune 411001</a:t>
            </a:r>
            <a:br>
              <a:rPr lang="en-US" dirty="0"/>
            </a:br>
            <a:r>
              <a:rPr lang="en-US" dirty="0"/>
              <a:t>E-Content Description </a:t>
            </a:r>
            <a:br>
              <a:rPr lang="en-US" dirty="0"/>
            </a:br>
            <a:r>
              <a:rPr lang="en-US" dirty="0"/>
              <a:t>Name of School / College: M A Rangoonwala Institute of Hotel Management and Research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228600"/>
            <a:ext cx="8229600" cy="13715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10888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International Classical Appetizer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Zakuski</a:t>
            </a:r>
          </a:p>
          <a:p>
            <a:r>
              <a:rPr lang="en-US" dirty="0" smtClean="0"/>
              <a:t>Sushi</a:t>
            </a:r>
          </a:p>
          <a:p>
            <a:r>
              <a:rPr lang="en-US" dirty="0" smtClean="0"/>
              <a:t>Meze</a:t>
            </a:r>
          </a:p>
          <a:p>
            <a:r>
              <a:rPr lang="en-US" dirty="0" smtClean="0"/>
              <a:t>English Tea Sandwich</a:t>
            </a:r>
          </a:p>
          <a:p>
            <a:r>
              <a:rPr lang="en-US" dirty="0" smtClean="0"/>
              <a:t>Swedish Smorgasbord</a:t>
            </a:r>
          </a:p>
          <a:p>
            <a:r>
              <a:rPr lang="en-US" dirty="0" smtClean="0"/>
              <a:t>Italian Antipasto</a:t>
            </a:r>
          </a:p>
          <a:p>
            <a:r>
              <a:rPr lang="en-US" dirty="0" smtClean="0"/>
              <a:t>Spanish Tapas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49389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Precaution for preparing Starters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Hygiene</a:t>
            </a:r>
          </a:p>
          <a:p>
            <a:r>
              <a:rPr lang="en-US" dirty="0" smtClean="0"/>
              <a:t>Wear gloves</a:t>
            </a:r>
          </a:p>
          <a:p>
            <a:r>
              <a:rPr lang="en-US" dirty="0" smtClean="0"/>
              <a:t>Sanitizing of tools</a:t>
            </a:r>
          </a:p>
          <a:p>
            <a:r>
              <a:rPr lang="en-US" dirty="0" smtClean="0"/>
              <a:t>Raw materials should be according to SPS</a:t>
            </a:r>
          </a:p>
          <a:p>
            <a:r>
              <a:rPr lang="en-US" dirty="0" smtClean="0"/>
              <a:t>Prepare in coolest area</a:t>
            </a:r>
          </a:p>
          <a:p>
            <a:r>
              <a:rPr lang="en-US" dirty="0" smtClean="0"/>
              <a:t>Small batches</a:t>
            </a:r>
          </a:p>
          <a:p>
            <a:r>
              <a:rPr lang="en-US" dirty="0" smtClean="0"/>
              <a:t>Serve immediately</a:t>
            </a:r>
          </a:p>
          <a:p>
            <a:r>
              <a:rPr lang="en-US" dirty="0" smtClean="0"/>
              <a:t>Follow HACCP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76206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Precaution for storage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Proper containers</a:t>
            </a:r>
          </a:p>
          <a:p>
            <a:r>
              <a:rPr lang="en-US" dirty="0" smtClean="0"/>
              <a:t>Tagged with date and time</a:t>
            </a:r>
          </a:p>
          <a:p>
            <a:r>
              <a:rPr lang="en-US" dirty="0" smtClean="0"/>
              <a:t>Hot to be hot and cold to be cold</a:t>
            </a:r>
          </a:p>
          <a:p>
            <a:r>
              <a:rPr lang="en-US" dirty="0" smtClean="0"/>
              <a:t>Never raw with cooked</a:t>
            </a:r>
          </a:p>
          <a:p>
            <a:r>
              <a:rPr lang="en-US" dirty="0" smtClean="0"/>
              <a:t>Cooked below raw</a:t>
            </a:r>
          </a:p>
          <a:p>
            <a:r>
              <a:rPr lang="en-US" dirty="0" smtClean="0"/>
              <a:t>Never over crowed</a:t>
            </a:r>
          </a:p>
          <a:p>
            <a:r>
              <a:rPr lang="en-US" dirty="0" smtClean="0"/>
              <a:t>Ideal temp should be 3-7 degree 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01782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Precaution for presentation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Cold in cold plate  hot in hot plate</a:t>
            </a:r>
          </a:p>
          <a:p>
            <a:r>
              <a:rPr lang="en-US" dirty="0" smtClean="0"/>
              <a:t>Garnishes should be in ice chilled water</a:t>
            </a:r>
          </a:p>
          <a:p>
            <a:r>
              <a:rPr lang="en-US" dirty="0" smtClean="0"/>
              <a:t>Serve in sanitized ware</a:t>
            </a:r>
          </a:p>
          <a:p>
            <a:r>
              <a:rPr lang="en-US" smtClean="0"/>
              <a:t>Reheating </a:t>
            </a:r>
            <a:r>
              <a:rPr lang="en-US" dirty="0" smtClean="0"/>
              <a:t>should be done till 74 degree c</a:t>
            </a:r>
          </a:p>
        </p:txBody>
      </p:sp>
    </p:spTree>
    <p:extLst>
      <p:ext uri="{BB962C8B-B14F-4D97-AF65-F5344CB8AC3E}">
        <p14:creationId xmlns:p14="http://schemas.microsoft.com/office/powerpoint/2010/main" val="488989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Refferences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Ref:</a:t>
            </a:r>
          </a:p>
          <a:p>
            <a:r>
              <a:rPr lang="en-US" dirty="0"/>
              <a:t>1)	Wikipedia.org</a:t>
            </a:r>
          </a:p>
          <a:p>
            <a:r>
              <a:rPr lang="en-US" dirty="0"/>
              <a:t>2)	Ww.thespuceeats.com</a:t>
            </a:r>
          </a:p>
          <a:p>
            <a:r>
              <a:rPr lang="en-US" dirty="0"/>
              <a:t>3)	theculinary.pro.com</a:t>
            </a:r>
          </a:p>
          <a:p>
            <a:r>
              <a:rPr lang="en-US" dirty="0"/>
              <a:t>4)    </a:t>
            </a:r>
            <a:r>
              <a:rPr lang="en-US" dirty="0" smtClean="0"/>
              <a:t>ihmnotessite.net</a:t>
            </a:r>
            <a:endParaRPr lang="en-US" dirty="0"/>
          </a:p>
          <a:p>
            <a:r>
              <a:rPr lang="en-US" dirty="0"/>
              <a:t>5)   </a:t>
            </a:r>
            <a:r>
              <a:rPr lang="en-US" dirty="0" smtClean="0"/>
              <a:t> slideshare.net</a:t>
            </a:r>
            <a:endParaRPr lang="en-US" dirty="0"/>
          </a:p>
          <a:p>
            <a:r>
              <a:rPr lang="en-US" dirty="0"/>
              <a:t>6)   </a:t>
            </a:r>
            <a:r>
              <a:rPr lang="en-US" dirty="0" smtClean="0"/>
              <a:t> </a:t>
            </a:r>
            <a:r>
              <a:rPr lang="en-US" dirty="0"/>
              <a:t>escoffieronline.com</a:t>
            </a:r>
          </a:p>
          <a:p>
            <a:r>
              <a:rPr lang="en-US" dirty="0"/>
              <a:t>7)    </a:t>
            </a:r>
            <a:r>
              <a:rPr lang="en-US" dirty="0" smtClean="0"/>
              <a:t>tutorialpoint.com</a:t>
            </a:r>
            <a:endParaRPr lang="en-US" dirty="0"/>
          </a:p>
          <a:p>
            <a:r>
              <a:rPr lang="en-US" dirty="0"/>
              <a:t>8)   </a:t>
            </a:r>
            <a:r>
              <a:rPr lang="en-US" dirty="0" smtClean="0"/>
              <a:t> </a:t>
            </a:r>
            <a:r>
              <a:rPr lang="en-US" dirty="0"/>
              <a:t>coursehero.com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46022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33811111"/>
              </p:ext>
            </p:extLst>
          </p:nvPr>
        </p:nvGraphicFramePr>
        <p:xfrm>
          <a:off x="381000" y="457199"/>
          <a:ext cx="7772400" cy="61722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978929"/>
                <a:gridCol w="3793471"/>
              </a:tblGrid>
              <a:tr h="10287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Name and Designation of content creator /Producer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195" marR="4919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Assoc. Prof Imran Sayyed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195" marR="49195" marT="0" marB="0"/>
                </a:tc>
              </a:tr>
              <a:tr h="3429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Title of E content 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195" marR="4919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Appetizer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195" marR="49195" marT="0" marB="0"/>
                </a:tc>
              </a:tr>
              <a:tr h="3429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Theory/practical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195" marR="4919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Theory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195" marR="49195" marT="0" marB="0"/>
                </a:tc>
              </a:tr>
              <a:tr h="3429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Title and No of Module 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195" marR="4919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Appetizers</a:t>
                      </a:r>
                      <a:endParaRPr lang="en-US" sz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195" marR="49195" marT="0" marB="0"/>
                </a:tc>
              </a:tr>
              <a:tr h="10287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Title and code of Paper 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195" marR="4919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ADVANCEDFOOD PRODUCTION SYSTEMS</a:t>
                      </a:r>
                      <a:endParaRPr lang="en-US" sz="800" dirty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301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195" marR="49195" marT="0" marB="0"/>
                </a:tc>
              </a:tr>
              <a:tr h="3429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Broad Subject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195" marR="4919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Food Production 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195" marR="49195" marT="0" marB="0"/>
                </a:tc>
              </a:tr>
              <a:tr h="3429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Course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195" marR="4919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BScHS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195" marR="49195" marT="0" marB="0"/>
                </a:tc>
              </a:tr>
              <a:tr h="3429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Class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195" marR="4919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TY 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195" marR="49195" marT="0" marB="0"/>
                </a:tc>
              </a:tr>
              <a:tr h="3429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Semister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195" marR="4919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Fifth 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195" marR="49195" marT="0" marB="0"/>
                </a:tc>
              </a:tr>
              <a:tr h="3429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University /Board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195" marR="4919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SPPU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195" marR="49195" marT="0" marB="0"/>
                </a:tc>
              </a:tr>
              <a:tr h="6858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Date of Content Creation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195" marR="4919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23 March 2020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195" marR="49195" marT="0" marB="0"/>
                </a:tc>
              </a:tr>
              <a:tr h="6858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Name of Reviewer</a:t>
                      </a:r>
                      <a:endParaRPr lang="en-US" sz="80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HOD/Principal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195" marR="4919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Imran Sayyed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195" marR="49195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34156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Appetizers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Literally </a:t>
            </a:r>
            <a:r>
              <a:rPr lang="en-US" dirty="0"/>
              <a:t>"apart from the </a:t>
            </a:r>
            <a:r>
              <a:rPr lang="en-US" dirty="0" smtClean="0"/>
              <a:t>main </a:t>
            </a:r>
            <a:r>
              <a:rPr lang="en-US" dirty="0"/>
              <a:t>work</a:t>
            </a:r>
            <a:r>
              <a:rPr lang="en-US" dirty="0" smtClean="0"/>
              <a:t>" </a:t>
            </a:r>
            <a:r>
              <a:rPr lang="en-US" dirty="0"/>
              <a:t>or the </a:t>
            </a:r>
            <a:r>
              <a:rPr lang="en-US" b="1" dirty="0"/>
              <a:t>first course</a:t>
            </a:r>
            <a:r>
              <a:rPr lang="en-US" dirty="0"/>
              <a:t>, are </a:t>
            </a:r>
            <a:r>
              <a:rPr lang="en-US" dirty="0" smtClean="0"/>
              <a:t>food items </a:t>
            </a:r>
            <a:r>
              <a:rPr lang="en-US" dirty="0"/>
              <a:t>served before the main courses of a </a:t>
            </a:r>
            <a:r>
              <a:rPr lang="en-US" dirty="0" smtClean="0"/>
              <a:t>meal </a:t>
            </a:r>
            <a:r>
              <a:rPr lang="en-US" dirty="0"/>
              <a:t>The French (singular and plural) is hors </a:t>
            </a:r>
            <a:r>
              <a:rPr lang="en-US" dirty="0" err="1"/>
              <a:t>d’œuvre</a:t>
            </a:r>
            <a:r>
              <a:rPr lang="en-US" dirty="0"/>
              <a:t>; in English, the œ ligature is usually replaced by the digraph "</a:t>
            </a:r>
            <a:r>
              <a:rPr lang="en-US" dirty="0" err="1"/>
              <a:t>oe</a:t>
            </a:r>
            <a:r>
              <a:rPr lang="en-US" dirty="0"/>
              <a:t>" with the plural often written as "hors d'oeuvres" and pronounced There are several related terms, such as a one-bite appetizer, as an </a:t>
            </a:r>
            <a:r>
              <a:rPr lang="en-US" dirty="0" smtClean="0"/>
              <a:t>amuse</a:t>
            </a:r>
            <a:r>
              <a:rPr lang="en-US" dirty="0" smtClean="0">
                <a:hlinkClick r:id="rId2" tooltip="Amuse-bouche"/>
              </a:rPr>
              <a:t>-</a:t>
            </a:r>
            <a:r>
              <a:rPr lang="en-US" dirty="0" smtClean="0"/>
              <a:t>bouche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38633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there is an extended period between when guests arrive and when the meal is served (for example during a </a:t>
            </a:r>
            <a:r>
              <a:rPr lang="en-US" dirty="0" smtClean="0"/>
              <a:t>cocktail </a:t>
            </a:r>
            <a:r>
              <a:rPr lang="en-US" dirty="0"/>
              <a:t>hour), these might also serve the purpose of sustaining guests during the wait, in the same way that </a:t>
            </a:r>
            <a:r>
              <a:rPr lang="en-US" dirty="0" smtClean="0"/>
              <a:t>aperitifs </a:t>
            </a:r>
            <a:r>
              <a:rPr lang="en-US" dirty="0"/>
              <a:t>are served as a drink before meals. Hors d'oeuvre are sometimes served with no meal afterward. This is the case with many </a:t>
            </a:r>
            <a:r>
              <a:rPr lang="en-US" dirty="0" smtClean="0"/>
              <a:t>reception  </a:t>
            </a:r>
            <a:r>
              <a:rPr lang="en-US" dirty="0"/>
              <a:t>and </a:t>
            </a:r>
            <a:r>
              <a:rPr lang="en-US" dirty="0" smtClean="0"/>
              <a:t>cocktail events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19730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Hors d'oeuvre may be served at the table, as a part of the sit-down meal; or they may be served before sitting at the table. Hors d'oeuvre prior to a meal are either stationary or passed. Stationary hors d'oeuvre are also referred to as "table hors d'oeuvre". Passed hors d'oeuvre are also referred to as "butler-style" or "</a:t>
            </a:r>
            <a:r>
              <a:rPr lang="en-US" dirty="0" err="1"/>
              <a:t>butlered</a:t>
            </a:r>
            <a:r>
              <a:rPr lang="en-US" dirty="0"/>
              <a:t>" hors d'oeuvre</a:t>
            </a:r>
          </a:p>
        </p:txBody>
      </p:sp>
    </p:spTree>
    <p:extLst>
      <p:ext uri="{BB962C8B-B14F-4D97-AF65-F5344CB8AC3E}">
        <p14:creationId xmlns:p14="http://schemas.microsoft.com/office/powerpoint/2010/main" val="17661936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There are certain guidelines to the selection of appetizers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1</a:t>
            </a:r>
            <a:r>
              <a:rPr lang="en-US" dirty="0"/>
              <a:t>. Keep the food light, delicate and unsubstantial. Guests should</a:t>
            </a:r>
          </a:p>
          <a:p>
            <a:r>
              <a:rPr lang="en-US" dirty="0"/>
              <a:t>not feel full before sitting down for the main meal.</a:t>
            </a:r>
          </a:p>
          <a:p>
            <a:r>
              <a:rPr lang="en-US" dirty="0"/>
              <a:t>2. Limit the variety of the ingredients. Do not overwhelm the</a:t>
            </a:r>
          </a:p>
          <a:p>
            <a:r>
              <a:rPr lang="en-US" dirty="0"/>
              <a:t>guests palate.</a:t>
            </a:r>
          </a:p>
          <a:p>
            <a:r>
              <a:rPr lang="en-US" dirty="0"/>
              <a:t>3. Avoid repetition of the ingredients that will be served in the</a:t>
            </a:r>
          </a:p>
          <a:p>
            <a:r>
              <a:rPr lang="en-US" dirty="0"/>
              <a:t>main meal.</a:t>
            </a:r>
          </a:p>
          <a:p>
            <a:r>
              <a:rPr lang="en-US" dirty="0"/>
              <a:t>4. Avoid highly spiced or highly acidic food. They will interfere with</a:t>
            </a:r>
          </a:p>
          <a:p>
            <a:r>
              <a:rPr lang="en-US" dirty="0"/>
              <a:t>the meal to follow.</a:t>
            </a:r>
          </a:p>
          <a:p>
            <a:r>
              <a:rPr lang="en-US" dirty="0"/>
              <a:t>5. Limit the number of appetizers served. This will prevent the</a:t>
            </a:r>
          </a:p>
          <a:p>
            <a:r>
              <a:rPr lang="en-US" dirty="0"/>
              <a:t>guests from loosing their appetites.</a:t>
            </a:r>
          </a:p>
          <a:p>
            <a:r>
              <a:rPr lang="en-US" dirty="0"/>
              <a:t>6. Best is to provide finger food so that the guests can savor</a:t>
            </a:r>
          </a:p>
          <a:p>
            <a:r>
              <a:rPr lang="en-US" dirty="0"/>
              <a:t>them while standing and sipping their drinks.</a:t>
            </a:r>
          </a:p>
        </p:txBody>
      </p:sp>
    </p:spTree>
    <p:extLst>
      <p:ext uri="{BB962C8B-B14F-4D97-AF65-F5344CB8AC3E}">
        <p14:creationId xmlns:p14="http://schemas.microsoft.com/office/powerpoint/2010/main" val="2045883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Appetizer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27149797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988388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Common hot horsdoeuvres</a:t>
            </a:r>
          </a:p>
          <a:p>
            <a:r>
              <a:rPr lang="en-US" dirty="0" smtClean="0"/>
              <a:t>Drummettes</a:t>
            </a:r>
          </a:p>
          <a:p>
            <a:r>
              <a:rPr lang="en-US" dirty="0" smtClean="0"/>
              <a:t>Mini Egg roll</a:t>
            </a:r>
          </a:p>
          <a:p>
            <a:r>
              <a:rPr lang="en-US" dirty="0" smtClean="0"/>
              <a:t>Meat balls</a:t>
            </a:r>
          </a:p>
          <a:p>
            <a:pPr marL="0" indent="0">
              <a:buNone/>
            </a:pPr>
            <a:r>
              <a:rPr lang="en-US" dirty="0" smtClean="0"/>
              <a:t>    Sea food </a:t>
            </a:r>
            <a:r>
              <a:rPr lang="en-US" dirty="0" err="1" smtClean="0"/>
              <a:t>appitizer</a:t>
            </a:r>
            <a:endParaRPr lang="en-US" dirty="0" smtClean="0"/>
          </a:p>
          <a:p>
            <a:r>
              <a:rPr lang="en-US" dirty="0" smtClean="0"/>
              <a:t>Mini </a:t>
            </a:r>
            <a:r>
              <a:rPr lang="en-US" dirty="0" err="1" smtClean="0"/>
              <a:t>enchaladas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372791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Classical Appetizer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Cheese head</a:t>
            </a:r>
          </a:p>
          <a:p>
            <a:r>
              <a:rPr lang="en-US" dirty="0" err="1" smtClean="0"/>
              <a:t>Cavier</a:t>
            </a:r>
            <a:endParaRPr lang="en-US" dirty="0" smtClean="0"/>
          </a:p>
          <a:p>
            <a:r>
              <a:rPr lang="en-US" dirty="0" smtClean="0"/>
              <a:t>Smoked salmon</a:t>
            </a:r>
          </a:p>
          <a:p>
            <a:r>
              <a:rPr lang="en-US" dirty="0" smtClean="0"/>
              <a:t>Oysters</a:t>
            </a:r>
          </a:p>
          <a:p>
            <a:r>
              <a:rPr lang="en-US" dirty="0" smtClean="0"/>
              <a:t>Foie Grass</a:t>
            </a:r>
          </a:p>
          <a:p>
            <a:r>
              <a:rPr lang="en-US" dirty="0" smtClean="0"/>
              <a:t>Potted Shrimps</a:t>
            </a:r>
          </a:p>
          <a:p>
            <a:r>
              <a:rPr lang="en-US" dirty="0" smtClean="0"/>
              <a:t>Pate de foie grass</a:t>
            </a:r>
          </a:p>
          <a:p>
            <a:r>
              <a:rPr lang="en-US" dirty="0" smtClean="0"/>
              <a:t>Escargots</a:t>
            </a:r>
          </a:p>
          <a:p>
            <a:r>
              <a:rPr lang="en-US" dirty="0" smtClean="0"/>
              <a:t>Avocado with French dressing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3164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208</TotalTime>
  <Words>584</Words>
  <Application>Microsoft Office PowerPoint</Application>
  <PresentationFormat>On-screen Show (4:3)</PresentationFormat>
  <Paragraphs>119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    Maharashtra Cosmopolitan  Education Society’s Azam Campus Pune 411001 E-Content Description  Name of School / College: M A Rangoonwala Institute of Hotel Management and Research </vt:lpstr>
      <vt:lpstr>PowerPoint Presentation</vt:lpstr>
      <vt:lpstr>Appetizers</vt:lpstr>
      <vt:lpstr>PowerPoint Presentation</vt:lpstr>
      <vt:lpstr>PowerPoint Presentation</vt:lpstr>
      <vt:lpstr>There are certain guidelines to the selection of appetizers.</vt:lpstr>
      <vt:lpstr>Appetizer</vt:lpstr>
      <vt:lpstr>PowerPoint Presentation</vt:lpstr>
      <vt:lpstr>Classical Appetizer</vt:lpstr>
      <vt:lpstr>International Classical Appetizer</vt:lpstr>
      <vt:lpstr>Precaution for preparing Starters</vt:lpstr>
      <vt:lpstr>Precaution for storage</vt:lpstr>
      <vt:lpstr>Precaution for presentation</vt:lpstr>
      <vt:lpstr>Refferences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Appetizers</dc:title>
  <dc:creator>staff</dc:creator>
  <cp:lastModifiedBy>Admin</cp:lastModifiedBy>
  <cp:revision>27</cp:revision>
  <dcterms:created xsi:type="dcterms:W3CDTF">2006-08-16T00:00:00Z</dcterms:created>
  <dcterms:modified xsi:type="dcterms:W3CDTF">2020-06-26T05:52:07Z</dcterms:modified>
</cp:coreProperties>
</file>